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8"/>
  </p:notesMasterIdLst>
  <p:sldIdLst>
    <p:sldId id="256" r:id="rId2"/>
    <p:sldId id="257" r:id="rId3"/>
    <p:sldId id="281" r:id="rId4"/>
    <p:sldId id="259" r:id="rId5"/>
    <p:sldId id="260" r:id="rId6"/>
    <p:sldId id="282" r:id="rId7"/>
    <p:sldId id="283" r:id="rId8"/>
    <p:sldId id="284" r:id="rId9"/>
    <p:sldId id="285" r:id="rId10"/>
    <p:sldId id="286" r:id="rId11"/>
    <p:sldId id="288" r:id="rId12"/>
    <p:sldId id="289" r:id="rId13"/>
    <p:sldId id="291" r:id="rId14"/>
    <p:sldId id="292" r:id="rId15"/>
    <p:sldId id="261" r:id="rId16"/>
    <p:sldId id="293" r:id="rId17"/>
    <p:sldId id="294" r:id="rId18"/>
    <p:sldId id="266" r:id="rId19"/>
    <p:sldId id="295" r:id="rId20"/>
    <p:sldId id="296" r:id="rId21"/>
    <p:sldId id="297" r:id="rId22"/>
    <p:sldId id="300" r:id="rId23"/>
    <p:sldId id="267" r:id="rId24"/>
    <p:sldId id="298" r:id="rId25"/>
    <p:sldId id="299" r:id="rId26"/>
    <p:sldId id="287" r:id="rId27"/>
  </p:sldIdLst>
  <p:sldSz cx="12192000" cy="6858000"/>
  <p:notesSz cx="6858000" cy="9144000"/>
  <p:embeddedFontLst>
    <p:embeddedFont>
      <p:font typeface="Abril Fatface" panose="020B0604020202020204" charset="0"/>
      <p:regular r:id="rId29"/>
    </p:embeddedFont>
    <p:embeddedFont>
      <p:font typeface="Calibri" panose="020F0502020204030204" pitchFamily="34" charset="0"/>
      <p:regular r:id="rId30"/>
      <p:bold r:id="rId31"/>
      <p:italic r:id="rId32"/>
      <p:boldItalic r:id="rId33"/>
    </p:embeddedFont>
    <p:embeddedFont>
      <p:font typeface="Matura MT Script Capitals" panose="03020802060602070202" pitchFamily="66" charset="0"/>
      <p:regular r:id="rId34"/>
    </p:embeddedFont>
    <p:embeddedFont>
      <p:font typeface="Roboto" panose="020B0604020202020204" charset="0"/>
      <p:regular r:id="rId35"/>
      <p:bold r:id="rId36"/>
      <p:italic r:id="rId37"/>
      <p:boldItalic r:id="rId38"/>
    </p:embeddedFont>
    <p:embeddedFont>
      <p:font typeface="Roboto Mono" panose="020B0604020202020204" charset="0"/>
      <p:regular r:id="rId39"/>
      <p:bold r:id="rId40"/>
      <p:italic r:id="rId41"/>
      <p:boldItalic r:id="rId42"/>
    </p:embeddedFont>
    <p:embeddedFont>
      <p:font typeface="Webdings" panose="05030102010509060703" pitchFamily="18" charset="2"/>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28D2AA04-48AA-4BB8-B3F1-E890ED3469A4}">
          <p14:sldIdLst>
            <p14:sldId id="256"/>
            <p14:sldId id="257"/>
            <p14:sldId id="281"/>
          </p14:sldIdLst>
        </p14:section>
        <p14:section name="Phân đoạn dựa trên cường độ" id="{4D3A3352-D7CE-4D6C-905E-6B20F15338B9}">
          <p14:sldIdLst>
            <p14:sldId id="259"/>
            <p14:sldId id="260"/>
            <p14:sldId id="282"/>
          </p14:sldIdLst>
        </p14:section>
        <p14:section name="Một số phương pháp phân đoạn" id="{374EBC36-26FA-4288-9099-C0E55C4CD4BC}">
          <p14:sldIdLst>
            <p14:sldId id="283"/>
            <p14:sldId id="284"/>
          </p14:sldIdLst>
        </p14:section>
        <p14:section name="Ngưỡng đơn" id="{E0ED7148-2A77-4EB8-83CB-94107C34957E}">
          <p14:sldIdLst>
            <p14:sldId id="285"/>
            <p14:sldId id="286"/>
            <p14:sldId id="288"/>
            <p14:sldId id="289"/>
          </p14:sldIdLst>
        </p14:section>
        <p14:section name="Ngưỡng kép" id="{FB453F46-9B94-4EA3-9DA6-D0E636704506}">
          <p14:sldIdLst>
            <p14:sldId id="291"/>
            <p14:sldId id="292"/>
          </p14:sldIdLst>
        </p14:section>
        <p14:section name="Ngưỡng cục bộ" id="{5A6F2746-37C5-480A-AD97-00654E6E08B0}">
          <p14:sldIdLst>
            <p14:sldId id="261"/>
            <p14:sldId id="293"/>
            <p14:sldId id="294"/>
          </p14:sldIdLst>
        </p14:section>
        <p14:section name="Ngưỡng toàn cục" id="{8CC2605C-6178-4445-8606-76EA58CBFC88}">
          <p14:sldIdLst>
            <p14:sldId id="266"/>
            <p14:sldId id="295"/>
            <p14:sldId id="296"/>
            <p14:sldId id="297"/>
            <p14:sldId id="300"/>
          </p14:sldIdLst>
        </p14:section>
        <p14:section name="TÁC ĐỘNG CỦA CHIẾU SÁNG VÀ NHIỄU ĐỐI VỚI PHÂN NGƯỠNG" id="{0075BC7E-EDB5-42EF-AEE9-1108CAE1D241}">
          <p14:sldIdLst>
            <p14:sldId id="267"/>
            <p14:sldId id="298"/>
            <p14:sldId id="299"/>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C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330"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171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reserve="1">
  <p:cSld name="1_002 Intro">
    <p:spTree>
      <p:nvGrpSpPr>
        <p:cNvPr id="1" name="Shape 67"/>
        <p:cNvGrpSpPr/>
        <p:nvPr/>
      </p:nvGrpSpPr>
      <p:grpSpPr>
        <a:xfrm>
          <a:off x="0" y="0"/>
          <a:ext cx="0" cy="0"/>
          <a:chOff x="0" y="0"/>
          <a:chExt cx="0" cy="0"/>
        </a:xfrm>
      </p:grpSpPr>
      <p:grpSp>
        <p:nvGrpSpPr>
          <p:cNvPr id="3" name="Group 2">
            <a:extLst>
              <a:ext uri="{FF2B5EF4-FFF2-40B4-BE49-F238E27FC236}">
                <a16:creationId xmlns:a16="http://schemas.microsoft.com/office/drawing/2014/main" id="{0B8E95A8-181A-455B-92CA-F538B1FDD16F}"/>
              </a:ext>
            </a:extLst>
          </p:cNvPr>
          <p:cNvGrpSpPr/>
          <p:nvPr userDrawn="1"/>
        </p:nvGrpSpPr>
        <p:grpSpPr>
          <a:xfrm>
            <a:off x="180125" y="4933421"/>
            <a:ext cx="4722929" cy="1756208"/>
            <a:chOff x="2985378" y="4902137"/>
            <a:chExt cx="4722929" cy="1756208"/>
          </a:xfrm>
        </p:grpSpPr>
        <p:sp>
          <p:nvSpPr>
            <p:cNvPr id="44" name="Google Shape;73;p4">
              <a:extLst>
                <a:ext uri="{FF2B5EF4-FFF2-40B4-BE49-F238E27FC236}">
                  <a16:creationId xmlns:a16="http://schemas.microsoft.com/office/drawing/2014/main" id="{95B294C1-6223-4154-A7A8-838C33BBA6EC}"/>
                </a:ext>
              </a:extLst>
            </p:cNvPr>
            <p:cNvSpPr/>
            <p:nvPr/>
          </p:nvSpPr>
          <p:spPr>
            <a:xfrm>
              <a:off x="2985378" y="4902137"/>
              <a:ext cx="4722929" cy="1756208"/>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74;p4">
              <a:extLst>
                <a:ext uri="{FF2B5EF4-FFF2-40B4-BE49-F238E27FC236}">
                  <a16:creationId xmlns:a16="http://schemas.microsoft.com/office/drawing/2014/main" id="{C0D4C22F-1D5E-437F-BA84-C37BBC05D3EB}"/>
                </a:ext>
              </a:extLst>
            </p:cNvPr>
            <p:cNvSpPr/>
            <p:nvPr/>
          </p:nvSpPr>
          <p:spPr>
            <a:xfrm>
              <a:off x="2985378" y="4902137"/>
              <a:ext cx="4722929" cy="1756208"/>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 name="Google Shape;75;p4">
              <a:extLst>
                <a:ext uri="{FF2B5EF4-FFF2-40B4-BE49-F238E27FC236}">
                  <a16:creationId xmlns:a16="http://schemas.microsoft.com/office/drawing/2014/main" id="{87F59F4D-DEA1-49CB-8CE0-5DBC39E175F3}"/>
                </a:ext>
              </a:extLst>
            </p:cNvPr>
            <p:cNvGrpSpPr/>
            <p:nvPr/>
          </p:nvGrpSpPr>
          <p:grpSpPr>
            <a:xfrm>
              <a:off x="3160878" y="4993485"/>
              <a:ext cx="547875" cy="127293"/>
              <a:chOff x="2177094" y="5015708"/>
              <a:chExt cx="635280" cy="147601"/>
            </a:xfrm>
          </p:grpSpPr>
          <p:sp>
            <p:nvSpPr>
              <p:cNvPr id="47" name="Google Shape;76;p4">
                <a:extLst>
                  <a:ext uri="{FF2B5EF4-FFF2-40B4-BE49-F238E27FC236}">
                    <a16:creationId xmlns:a16="http://schemas.microsoft.com/office/drawing/2014/main" id="{A012708E-7258-42DC-AB6A-B2EA82764458}"/>
                  </a:ext>
                </a:extLst>
              </p:cNvPr>
              <p:cNvSpPr/>
              <p:nvPr/>
            </p:nvSpPr>
            <p:spPr>
              <a:xfrm>
                <a:off x="2177094" y="5015708"/>
                <a:ext cx="147599"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 name="Google Shape;77;p4">
                <a:extLst>
                  <a:ext uri="{FF2B5EF4-FFF2-40B4-BE49-F238E27FC236}">
                    <a16:creationId xmlns:a16="http://schemas.microsoft.com/office/drawing/2014/main" id="{B517B2C1-CF15-4488-BC26-AEA2BAA81FE5}"/>
                  </a:ext>
                </a:extLst>
              </p:cNvPr>
              <p:cNvSpPr/>
              <p:nvPr/>
            </p:nvSpPr>
            <p:spPr>
              <a:xfrm>
                <a:off x="2420934" y="5015708"/>
                <a:ext cx="147599"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78;p4">
                <a:extLst>
                  <a:ext uri="{FF2B5EF4-FFF2-40B4-BE49-F238E27FC236}">
                    <a16:creationId xmlns:a16="http://schemas.microsoft.com/office/drawing/2014/main" id="{2DA284BD-84C5-4513-B8F6-83195917FBD4}"/>
                  </a:ext>
                </a:extLst>
              </p:cNvPr>
              <p:cNvSpPr/>
              <p:nvPr/>
            </p:nvSpPr>
            <p:spPr>
              <a:xfrm>
                <a:off x="2664775" y="5015709"/>
                <a:ext cx="147599"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E8E54045-92B0-4772-BD7B-46DB69380D0A}"/>
              </a:ext>
            </a:extLst>
          </p:cNvPr>
          <p:cNvGrpSpPr/>
          <p:nvPr userDrawn="1"/>
        </p:nvGrpSpPr>
        <p:grpSpPr>
          <a:xfrm>
            <a:off x="5376947" y="477936"/>
            <a:ext cx="3567029" cy="2635427"/>
            <a:chOff x="7069175" y="2221325"/>
            <a:chExt cx="3948000" cy="2916900"/>
          </a:xfrm>
        </p:grpSpPr>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grpSp>
        <p:nvGrpSpPr>
          <p:cNvPr id="36" name="Group 35">
            <a:extLst>
              <a:ext uri="{FF2B5EF4-FFF2-40B4-BE49-F238E27FC236}">
                <a16:creationId xmlns:a16="http://schemas.microsoft.com/office/drawing/2014/main" id="{66F5AC70-EE34-4237-BE59-7D3D3F9B8056}"/>
              </a:ext>
            </a:extLst>
          </p:cNvPr>
          <p:cNvGrpSpPr/>
          <p:nvPr userDrawn="1"/>
        </p:nvGrpSpPr>
        <p:grpSpPr>
          <a:xfrm>
            <a:off x="6969976" y="2325300"/>
            <a:ext cx="3948000" cy="2916900"/>
            <a:chOff x="7069175" y="2221325"/>
            <a:chExt cx="3948000" cy="2916900"/>
          </a:xfrm>
        </p:grpSpPr>
        <p:sp>
          <p:nvSpPr>
            <p:cNvPr id="37" name="Google Shape;73;p4">
              <a:extLst>
                <a:ext uri="{FF2B5EF4-FFF2-40B4-BE49-F238E27FC236}">
                  <a16:creationId xmlns:a16="http://schemas.microsoft.com/office/drawing/2014/main" id="{97B70CBE-EDE0-4EEE-A55D-BE740023443F}"/>
                </a:ext>
              </a:extLst>
            </p:cNvPr>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74;p4">
              <a:extLst>
                <a:ext uri="{FF2B5EF4-FFF2-40B4-BE49-F238E27FC236}">
                  <a16:creationId xmlns:a16="http://schemas.microsoft.com/office/drawing/2014/main" id="{0D4CD5A9-B257-4CF5-BD12-9C7AD1D75BC6}"/>
                </a:ext>
              </a:extLst>
            </p:cNvPr>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 name="Google Shape;75;p4">
              <a:extLst>
                <a:ext uri="{FF2B5EF4-FFF2-40B4-BE49-F238E27FC236}">
                  <a16:creationId xmlns:a16="http://schemas.microsoft.com/office/drawing/2014/main" id="{F1602737-FDA1-40B4-93B4-FCB67894FEAE}"/>
                </a:ext>
              </a:extLst>
            </p:cNvPr>
            <p:cNvGrpSpPr/>
            <p:nvPr/>
          </p:nvGrpSpPr>
          <p:grpSpPr>
            <a:xfrm>
              <a:off x="7242946" y="2331434"/>
              <a:ext cx="635280" cy="147600"/>
              <a:chOff x="2147366" y="4139382"/>
              <a:chExt cx="635280" cy="147600"/>
            </a:xfrm>
          </p:grpSpPr>
          <p:sp>
            <p:nvSpPr>
              <p:cNvPr id="40" name="Google Shape;76;p4">
                <a:extLst>
                  <a:ext uri="{FF2B5EF4-FFF2-40B4-BE49-F238E27FC236}">
                    <a16:creationId xmlns:a16="http://schemas.microsoft.com/office/drawing/2014/main" id="{A006979A-F323-49BC-A305-AC4B9AAB00D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77;p4">
                <a:extLst>
                  <a:ext uri="{FF2B5EF4-FFF2-40B4-BE49-F238E27FC236}">
                    <a16:creationId xmlns:a16="http://schemas.microsoft.com/office/drawing/2014/main" id="{15996A87-FB39-419D-9925-9D4EAD299699}"/>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 name="Google Shape;78;p4">
                <a:extLst>
                  <a:ext uri="{FF2B5EF4-FFF2-40B4-BE49-F238E27FC236}">
                    <a16:creationId xmlns:a16="http://schemas.microsoft.com/office/drawing/2014/main" id="{8DEFFC4E-88B9-402F-B8FE-ABCDB4EBCB5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280557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9" r:id="rId3"/>
    <p:sldLayoutId id="2147483651" r:id="rId4"/>
    <p:sldLayoutId id="2147483652" r:id="rId5"/>
    <p:sldLayoutId id="2147483653" r:id="rId6"/>
    <p:sldLayoutId id="2147483654" r:id="rId7"/>
    <p:sldLayoutId id="2147483656" r:id="rId8"/>
    <p:sldLayoutId id="2147483657" r:id="rId9"/>
    <p:sldLayoutId id="2147483659"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7.png"/><Relationship Id="rId12" Type="http://schemas.openxmlformats.org/officeDocument/2006/relationships/image" Target="../media/image16.png"/><Relationship Id="rId2" Type="http://schemas.openxmlformats.org/officeDocument/2006/relationships/image" Target="../media/image28.png"/><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7.png"/><Relationship Id="rId5" Type="http://schemas.openxmlformats.org/officeDocument/2006/relationships/image" Target="../media/image31.png"/><Relationship Id="rId15" Type="http://schemas.openxmlformats.org/officeDocument/2006/relationships/image" Target="../media/image36.png"/><Relationship Id="rId10" Type="http://schemas.openxmlformats.org/officeDocument/2006/relationships/image" Target="../media/image12.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image" Target="../media/image39.png"/><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a:lnSpc>
                <a:spcPct val="100000"/>
              </a:lnSpc>
            </a:pPr>
            <a:r>
              <a:rPr lang="en-US" sz="5400">
                <a:solidFill>
                  <a:schemeClr val="tx1"/>
                </a:solidFill>
                <a:latin typeface="Roboto" panose="020B0604020202020204" charset="0"/>
                <a:ea typeface="Roboto" panose="020B0604020202020204" charset="0"/>
              </a:rPr>
              <a:t>CHỦ ĐỀ 10:</a:t>
            </a:r>
            <a:br>
              <a:rPr lang="en-US" sz="5400">
                <a:solidFill>
                  <a:schemeClr val="tx1"/>
                </a:solidFill>
                <a:latin typeface="Roboto" panose="020B0604020202020204" charset="0"/>
                <a:ea typeface="Roboto" panose="020B0604020202020204" charset="0"/>
              </a:rPr>
            </a:br>
            <a:r>
              <a:rPr lang="en-US" sz="5400">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atin typeface="Roboto" panose="020B0604020202020204" charset="0"/>
                <a:ea typeface="Roboto" panose="020B0604020202020204" charset="0"/>
              </a:rPr>
              <a:t>PHÂN ĐOẠN DỰA TRÊN CƯỜNG ĐỘ</a:t>
            </a:r>
            <a:endParaRPr lang="en-US" sz="5400" dirty="0">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atin typeface="Roboto" panose="020B0604020202020204" charset="0"/>
              <a:ea typeface="Roboto" panose="020B0604020202020204" charset="0"/>
            </a:endParaRPr>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indent="0">
              <a:lnSpc>
                <a:spcPct val="100000"/>
              </a:lnSpc>
              <a:spcAft>
                <a:spcPts val="1200"/>
              </a:spcAft>
            </a:pPr>
            <a:r>
              <a:rPr lang="en-US" sz="2000" spc="-103">
                <a:solidFill>
                  <a:schemeClr val="tx1"/>
                </a:solidFill>
                <a:latin typeface="Roboto" panose="020B0604020202020204" charset="0"/>
                <a:ea typeface="Roboto" panose="020B0604020202020204" charset="0"/>
              </a:rPr>
              <a:t>Bài báo cáo: Xử Lý Ảnh – Nhóm 14 </a:t>
            </a:r>
            <a:endParaRPr lang="en-US" sz="2000">
              <a:solidFill>
                <a:schemeClr val="accent1"/>
              </a:solidFill>
              <a:latin typeface="Roboto" panose="020B0604020202020204" charset="0"/>
              <a:ea typeface="Robot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2"/>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sp>
        <p:nvSpPr>
          <p:cNvPr id="80" name="Google Shape;866;p44">
            <a:extLst>
              <a:ext uri="{FF2B5EF4-FFF2-40B4-BE49-F238E27FC236}">
                <a16:creationId xmlns:a16="http://schemas.microsoft.com/office/drawing/2014/main" id="{853765DF-A150-4080-A4F9-74022361CE48}"/>
              </a:ext>
            </a:extLst>
          </p:cNvPr>
          <p:cNvSpPr/>
          <p:nvPr/>
        </p:nvSpPr>
        <p:spPr>
          <a:xfrm>
            <a:off x="-4600400" y="5252204"/>
            <a:ext cx="4275965" cy="5089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94" name="Picture 93">
            <a:extLst>
              <a:ext uri="{FF2B5EF4-FFF2-40B4-BE49-F238E27FC236}">
                <a16:creationId xmlns:a16="http://schemas.microsoft.com/office/drawing/2014/main" id="{AA571456-B3E5-44D9-A396-A95F42741981}"/>
              </a:ext>
            </a:extLst>
          </p:cNvPr>
          <p:cNvPicPr>
            <a:picLocks noChangeAspect="1"/>
          </p:cNvPicPr>
          <p:nvPr/>
        </p:nvPicPr>
        <p:blipFill>
          <a:blip r:embed="rId3"/>
          <a:stretch>
            <a:fillRect/>
          </a:stretch>
        </p:blipFill>
        <p:spPr>
          <a:xfrm>
            <a:off x="-4783368" y="-225771"/>
            <a:ext cx="3860974" cy="6858000"/>
          </a:xfrm>
          <a:prstGeom prst="rect">
            <a:avLst/>
          </a:prstGeom>
        </p:spPr>
      </p:pic>
      <p:pic>
        <p:nvPicPr>
          <p:cNvPr id="98" name="Picture 97">
            <a:extLst>
              <a:ext uri="{FF2B5EF4-FFF2-40B4-BE49-F238E27FC236}">
                <a16:creationId xmlns:a16="http://schemas.microsoft.com/office/drawing/2014/main" id="{17E94C53-8F90-48A5-83AE-C71F79AB78DE}"/>
              </a:ext>
            </a:extLst>
          </p:cNvPr>
          <p:cNvPicPr>
            <a:picLocks noChangeAspect="1"/>
          </p:cNvPicPr>
          <p:nvPr/>
        </p:nvPicPr>
        <p:blipFill>
          <a:blip r:embed="rId4"/>
          <a:srcRect/>
          <a:stretch>
            <a:fillRect/>
          </a:stretch>
        </p:blipFill>
        <p:spPr>
          <a:xfrm>
            <a:off x="8138152" y="162414"/>
            <a:ext cx="3642430" cy="6469815"/>
          </a:xfrm>
          <a:custGeom>
            <a:avLst/>
            <a:gdLst>
              <a:gd name="connsiteX0" fmla="*/ 128906 w 3642430"/>
              <a:gd name="connsiteY0" fmla="*/ 0 h 6469815"/>
              <a:gd name="connsiteX1" fmla="*/ 3513524 w 3642430"/>
              <a:gd name="connsiteY1" fmla="*/ 0 h 6469815"/>
              <a:gd name="connsiteX2" fmla="*/ 3642430 w 3642430"/>
              <a:gd name="connsiteY2" fmla="*/ 128906 h 6469815"/>
              <a:gd name="connsiteX3" fmla="*/ 3642430 w 3642430"/>
              <a:gd name="connsiteY3" fmla="*/ 6340909 h 6469815"/>
              <a:gd name="connsiteX4" fmla="*/ 3513524 w 3642430"/>
              <a:gd name="connsiteY4" fmla="*/ 6469815 h 6469815"/>
              <a:gd name="connsiteX5" fmla="*/ 128906 w 3642430"/>
              <a:gd name="connsiteY5" fmla="*/ 6469815 h 6469815"/>
              <a:gd name="connsiteX6" fmla="*/ 0 w 3642430"/>
              <a:gd name="connsiteY6" fmla="*/ 6340909 h 6469815"/>
              <a:gd name="connsiteX7" fmla="*/ 0 w 3642430"/>
              <a:gd name="connsiteY7" fmla="*/ 128906 h 6469815"/>
              <a:gd name="connsiteX8" fmla="*/ 128906 w 3642430"/>
              <a:gd name="connsiteY8" fmla="*/ 0 h 646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469815">
                <a:moveTo>
                  <a:pt x="128906" y="0"/>
                </a:moveTo>
                <a:lnTo>
                  <a:pt x="3513524" y="0"/>
                </a:lnTo>
                <a:cubicBezTo>
                  <a:pt x="3584717" y="0"/>
                  <a:pt x="3642430" y="57713"/>
                  <a:pt x="3642430" y="128906"/>
                </a:cubicBezTo>
                <a:lnTo>
                  <a:pt x="3642430" y="6340909"/>
                </a:lnTo>
                <a:cubicBezTo>
                  <a:pt x="3642430" y="6412102"/>
                  <a:pt x="3584717" y="6469815"/>
                  <a:pt x="3513524" y="6469815"/>
                </a:cubicBezTo>
                <a:lnTo>
                  <a:pt x="128906" y="6469815"/>
                </a:lnTo>
                <a:cubicBezTo>
                  <a:pt x="57713" y="6469815"/>
                  <a:pt x="0" y="6412102"/>
                  <a:pt x="0" y="6340909"/>
                </a:cubicBezTo>
                <a:lnTo>
                  <a:pt x="0" y="128906"/>
                </a:lnTo>
                <a:cubicBezTo>
                  <a:pt x="0" y="57713"/>
                  <a:pt x="57713" y="0"/>
                  <a:pt x="128906" y="0"/>
                </a:cubicBezTo>
                <a:close/>
              </a:path>
            </a:pathLst>
          </a:custGeom>
        </p:spPr>
      </p:pic>
      <p:grpSp>
        <p:nvGrpSpPr>
          <p:cNvPr id="101" name="Google Shape;516;p35">
            <a:extLst>
              <a:ext uri="{FF2B5EF4-FFF2-40B4-BE49-F238E27FC236}">
                <a16:creationId xmlns:a16="http://schemas.microsoft.com/office/drawing/2014/main" id="{47D16935-AEDA-4ABA-83F9-B7D33194204E}"/>
              </a:ext>
            </a:extLst>
          </p:cNvPr>
          <p:cNvGrpSpPr/>
          <p:nvPr/>
        </p:nvGrpSpPr>
        <p:grpSpPr>
          <a:xfrm>
            <a:off x="8299060" y="292552"/>
            <a:ext cx="635280" cy="147600"/>
            <a:chOff x="2147366" y="4139382"/>
            <a:chExt cx="635280" cy="147600"/>
          </a:xfrm>
        </p:grpSpPr>
        <p:sp>
          <p:nvSpPr>
            <p:cNvPr id="102" name="Google Shape;517;p35">
              <a:extLst>
                <a:ext uri="{FF2B5EF4-FFF2-40B4-BE49-F238E27FC236}">
                  <a16:creationId xmlns:a16="http://schemas.microsoft.com/office/drawing/2014/main" id="{D5F10B57-768A-440D-83DD-0EF931434B7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518;p35">
              <a:extLst>
                <a:ext uri="{FF2B5EF4-FFF2-40B4-BE49-F238E27FC236}">
                  <a16:creationId xmlns:a16="http://schemas.microsoft.com/office/drawing/2014/main" id="{99CB7732-1587-42BD-93FB-C351F355396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519;p35">
              <a:extLst>
                <a:ext uri="{FF2B5EF4-FFF2-40B4-BE49-F238E27FC236}">
                  <a16:creationId xmlns:a16="http://schemas.microsoft.com/office/drawing/2014/main" id="{4086432B-CB80-405B-9628-24E603E0F5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26513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2"/>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23" name="Picture 22">
            <a:extLst>
              <a:ext uri="{FF2B5EF4-FFF2-40B4-BE49-F238E27FC236}">
                <a16:creationId xmlns:a16="http://schemas.microsoft.com/office/drawing/2014/main" id="{93FC55EB-FCE9-4C0D-8F7D-8B13828D7FBF}"/>
              </a:ext>
            </a:extLst>
          </p:cNvPr>
          <p:cNvPicPr>
            <a:picLocks noChangeAspect="1"/>
          </p:cNvPicPr>
          <p:nvPr/>
        </p:nvPicPr>
        <p:blipFill>
          <a:blip r:embed="rId3"/>
          <a:srcRect r="79809" b="79612"/>
          <a:stretch>
            <a:fillRect/>
          </a:stretch>
        </p:blipFill>
        <p:spPr>
          <a:xfrm>
            <a:off x="8138152" y="162415"/>
            <a:ext cx="3642430" cy="6533171"/>
          </a:xfrm>
          <a:custGeom>
            <a:avLst/>
            <a:gdLst>
              <a:gd name="connsiteX0" fmla="*/ 638440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638441 h 6533171"/>
              <a:gd name="connsiteX8" fmla="*/ 638440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638440"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638441"/>
                </a:lnTo>
                <a:cubicBezTo>
                  <a:pt x="0" y="285840"/>
                  <a:pt x="285840" y="0"/>
                  <a:pt x="638440" y="0"/>
                </a:cubicBezTo>
                <a:close/>
              </a:path>
            </a:pathLst>
          </a:custGeom>
        </p:spPr>
      </p:pic>
      <p:pic>
        <p:nvPicPr>
          <p:cNvPr id="30" name="Picture 29">
            <a:extLst>
              <a:ext uri="{FF2B5EF4-FFF2-40B4-BE49-F238E27FC236}">
                <a16:creationId xmlns:a16="http://schemas.microsoft.com/office/drawing/2014/main" id="{F4314835-5C4B-4D9C-93EF-82E303DE2884}"/>
              </a:ext>
            </a:extLst>
          </p:cNvPr>
          <p:cNvPicPr>
            <a:picLocks noChangeAspect="1"/>
          </p:cNvPicPr>
          <p:nvPr/>
        </p:nvPicPr>
        <p:blipFill>
          <a:blip r:embed="rId4"/>
          <a:srcRect l="1258" r="27213"/>
          <a:stretch>
            <a:fillRect/>
          </a:stretch>
        </p:blipFill>
        <p:spPr>
          <a:xfrm>
            <a:off x="8138152" y="162414"/>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sp>
        <p:nvSpPr>
          <p:cNvPr id="39" name="Google Shape;866;p44">
            <a:extLst>
              <a:ext uri="{FF2B5EF4-FFF2-40B4-BE49-F238E27FC236}">
                <a16:creationId xmlns:a16="http://schemas.microsoft.com/office/drawing/2014/main" id="{9CB002D7-E6EB-43F6-B041-FDFF827D3E95}"/>
              </a:ext>
            </a:extLst>
          </p:cNvPr>
          <p:cNvSpPr/>
          <p:nvPr/>
        </p:nvSpPr>
        <p:spPr>
          <a:xfrm>
            <a:off x="-9375205" y="5741256"/>
            <a:ext cx="4275965" cy="5089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 name="Picture 40">
            <a:extLst>
              <a:ext uri="{FF2B5EF4-FFF2-40B4-BE49-F238E27FC236}">
                <a16:creationId xmlns:a16="http://schemas.microsoft.com/office/drawing/2014/main" id="{C6CCE7B9-B6F2-4147-9897-464E9E6843E9}"/>
              </a:ext>
            </a:extLst>
          </p:cNvPr>
          <p:cNvPicPr>
            <a:picLocks noChangeAspect="1"/>
          </p:cNvPicPr>
          <p:nvPr/>
        </p:nvPicPr>
        <p:blipFill>
          <a:blip r:embed="rId5"/>
          <a:srcRect r="62433" b="42664"/>
          <a:stretch>
            <a:fillRect/>
          </a:stretch>
        </p:blipFill>
        <p:spPr>
          <a:xfrm>
            <a:off x="8149703" y="162413"/>
            <a:ext cx="3624934" cy="6533170"/>
          </a:xfrm>
          <a:custGeom>
            <a:avLst/>
            <a:gdLst>
              <a:gd name="connsiteX0" fmla="*/ 128286 w 3624934"/>
              <a:gd name="connsiteY0" fmla="*/ 0 h 6533170"/>
              <a:gd name="connsiteX1" fmla="*/ 3496648 w 3624934"/>
              <a:gd name="connsiteY1" fmla="*/ 0 h 6533170"/>
              <a:gd name="connsiteX2" fmla="*/ 3624934 w 3624934"/>
              <a:gd name="connsiteY2" fmla="*/ 128286 h 6533170"/>
              <a:gd name="connsiteX3" fmla="*/ 3624934 w 3624934"/>
              <a:gd name="connsiteY3" fmla="*/ 6404884 h 6533170"/>
              <a:gd name="connsiteX4" fmla="*/ 3496648 w 3624934"/>
              <a:gd name="connsiteY4" fmla="*/ 6533170 h 6533170"/>
              <a:gd name="connsiteX5" fmla="*/ 128286 w 3624934"/>
              <a:gd name="connsiteY5" fmla="*/ 6533170 h 6533170"/>
              <a:gd name="connsiteX6" fmla="*/ 0 w 3624934"/>
              <a:gd name="connsiteY6" fmla="*/ 6404884 h 6533170"/>
              <a:gd name="connsiteX7" fmla="*/ 0 w 3624934"/>
              <a:gd name="connsiteY7" fmla="*/ 128286 h 6533170"/>
              <a:gd name="connsiteX8" fmla="*/ 128286 w 3624934"/>
              <a:gd name="connsiteY8"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4934" h="6533170">
                <a:moveTo>
                  <a:pt x="128286" y="0"/>
                </a:moveTo>
                <a:lnTo>
                  <a:pt x="3496648" y="0"/>
                </a:lnTo>
                <a:cubicBezTo>
                  <a:pt x="3567498" y="0"/>
                  <a:pt x="3624934" y="57436"/>
                  <a:pt x="3624934" y="128286"/>
                </a:cubicBezTo>
                <a:lnTo>
                  <a:pt x="3624934" y="6404884"/>
                </a:lnTo>
                <a:cubicBezTo>
                  <a:pt x="3624934" y="6475734"/>
                  <a:pt x="3567498" y="6533170"/>
                  <a:pt x="3496648" y="6533170"/>
                </a:cubicBezTo>
                <a:lnTo>
                  <a:pt x="128286" y="6533170"/>
                </a:lnTo>
                <a:cubicBezTo>
                  <a:pt x="57436" y="6533170"/>
                  <a:pt x="0" y="6475734"/>
                  <a:pt x="0" y="6404884"/>
                </a:cubicBezTo>
                <a:lnTo>
                  <a:pt x="0" y="128286"/>
                </a:lnTo>
                <a:cubicBezTo>
                  <a:pt x="0" y="57436"/>
                  <a:pt x="57436" y="0"/>
                  <a:pt x="128286" y="0"/>
                </a:cubicBezTo>
                <a:close/>
              </a:path>
            </a:pathLst>
          </a:custGeom>
        </p:spPr>
      </p:pic>
      <p:grpSp>
        <p:nvGrpSpPr>
          <p:cNvPr id="42" name="Google Shape;516;p35">
            <a:extLst>
              <a:ext uri="{FF2B5EF4-FFF2-40B4-BE49-F238E27FC236}">
                <a16:creationId xmlns:a16="http://schemas.microsoft.com/office/drawing/2014/main" id="{834A2220-8F59-4B64-8032-84BB62E006E9}"/>
              </a:ext>
            </a:extLst>
          </p:cNvPr>
          <p:cNvGrpSpPr/>
          <p:nvPr/>
        </p:nvGrpSpPr>
        <p:grpSpPr>
          <a:xfrm>
            <a:off x="8299060" y="292552"/>
            <a:ext cx="635280" cy="147600"/>
            <a:chOff x="2147366" y="4139382"/>
            <a:chExt cx="635280" cy="147600"/>
          </a:xfrm>
        </p:grpSpPr>
        <p:sp>
          <p:nvSpPr>
            <p:cNvPr id="43" name="Google Shape;517;p35">
              <a:extLst>
                <a:ext uri="{FF2B5EF4-FFF2-40B4-BE49-F238E27FC236}">
                  <a16:creationId xmlns:a16="http://schemas.microsoft.com/office/drawing/2014/main" id="{0F031DE6-9EA5-42A0-BD42-F99D0ECB3B3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518;p35">
              <a:extLst>
                <a:ext uri="{FF2B5EF4-FFF2-40B4-BE49-F238E27FC236}">
                  <a16:creationId xmlns:a16="http://schemas.microsoft.com/office/drawing/2014/main" id="{23D9D85A-2A19-4607-843B-3549E249F3E0}"/>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519;p35">
              <a:extLst>
                <a:ext uri="{FF2B5EF4-FFF2-40B4-BE49-F238E27FC236}">
                  <a16:creationId xmlns:a16="http://schemas.microsoft.com/office/drawing/2014/main" id="{2FFCDEAE-93DD-41A5-A7FE-7F72019FB3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13587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0EE00A3-85A7-4169-B885-923C1883FBEB}"/>
              </a:ext>
            </a:extLst>
          </p:cNvPr>
          <p:cNvPicPr>
            <a:picLocks noChangeAspect="1"/>
          </p:cNvPicPr>
          <p:nvPr/>
        </p:nvPicPr>
        <p:blipFill>
          <a:blip r:embed="rId2"/>
          <a:srcRect r="34162"/>
          <a:stretch>
            <a:fillRect/>
          </a:stretch>
        </p:blipFill>
        <p:spPr>
          <a:xfrm>
            <a:off x="8138152" y="162413"/>
            <a:ext cx="3642430" cy="6533170"/>
          </a:xfrm>
          <a:custGeom>
            <a:avLst/>
            <a:gdLst>
              <a:gd name="connsiteX0" fmla="*/ 128906 w 3642430"/>
              <a:gd name="connsiteY0" fmla="*/ 0 h 6533170"/>
              <a:gd name="connsiteX1" fmla="*/ 3513524 w 3642430"/>
              <a:gd name="connsiteY1" fmla="*/ 0 h 6533170"/>
              <a:gd name="connsiteX2" fmla="*/ 3642430 w 3642430"/>
              <a:gd name="connsiteY2" fmla="*/ 128906 h 6533170"/>
              <a:gd name="connsiteX3" fmla="*/ 3642430 w 3642430"/>
              <a:gd name="connsiteY3" fmla="*/ 6404265 h 6533170"/>
              <a:gd name="connsiteX4" fmla="*/ 3563700 w 3642430"/>
              <a:gd name="connsiteY4" fmla="*/ 6523041 h 6533170"/>
              <a:gd name="connsiteX5" fmla="*/ 3513529 w 3642430"/>
              <a:gd name="connsiteY5" fmla="*/ 6533170 h 6533170"/>
              <a:gd name="connsiteX6" fmla="*/ 128901 w 3642430"/>
              <a:gd name="connsiteY6" fmla="*/ 6533170 h 6533170"/>
              <a:gd name="connsiteX7" fmla="*/ 78730 w 3642430"/>
              <a:gd name="connsiteY7" fmla="*/ 6523041 h 6533170"/>
              <a:gd name="connsiteX8" fmla="*/ 0 w 3642430"/>
              <a:gd name="connsiteY8" fmla="*/ 6404265 h 6533170"/>
              <a:gd name="connsiteX9" fmla="*/ 0 w 3642430"/>
              <a:gd name="connsiteY9" fmla="*/ 128906 h 6533170"/>
              <a:gd name="connsiteX10" fmla="*/ 128906 w 3642430"/>
              <a:gd name="connsiteY10"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2430" h="6533170">
                <a:moveTo>
                  <a:pt x="128906" y="0"/>
                </a:moveTo>
                <a:lnTo>
                  <a:pt x="3513524" y="0"/>
                </a:lnTo>
                <a:cubicBezTo>
                  <a:pt x="3584717" y="0"/>
                  <a:pt x="3642430" y="57713"/>
                  <a:pt x="3642430" y="128906"/>
                </a:cubicBezTo>
                <a:lnTo>
                  <a:pt x="3642430" y="6404265"/>
                </a:lnTo>
                <a:cubicBezTo>
                  <a:pt x="3642430" y="6457660"/>
                  <a:pt x="3609966" y="6503472"/>
                  <a:pt x="3563700" y="6523041"/>
                </a:cubicBezTo>
                <a:lnTo>
                  <a:pt x="3513529" y="6533170"/>
                </a:lnTo>
                <a:lnTo>
                  <a:pt x="128901" y="6533170"/>
                </a:lnTo>
                <a:lnTo>
                  <a:pt x="78730" y="6523041"/>
                </a:lnTo>
                <a:cubicBezTo>
                  <a:pt x="32464" y="6503472"/>
                  <a:pt x="0" y="6457660"/>
                  <a:pt x="0" y="6404265"/>
                </a:cubicBezTo>
                <a:lnTo>
                  <a:pt x="0" y="128906"/>
                </a:lnTo>
                <a:cubicBezTo>
                  <a:pt x="0" y="57713"/>
                  <a:pt x="57713" y="0"/>
                  <a:pt x="128906" y="0"/>
                </a:cubicBezTo>
                <a:close/>
              </a:path>
            </a:pathLst>
          </a:custGeom>
        </p:spPr>
      </p:pic>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3"/>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7" name="Picture 16">
            <a:extLst>
              <a:ext uri="{FF2B5EF4-FFF2-40B4-BE49-F238E27FC236}">
                <a16:creationId xmlns:a16="http://schemas.microsoft.com/office/drawing/2014/main" id="{6064C9B6-BB4D-4FA5-BC2E-F6CC115C86CD}"/>
              </a:ext>
            </a:extLst>
          </p:cNvPr>
          <p:cNvPicPr>
            <a:picLocks noChangeAspect="1"/>
          </p:cNvPicPr>
          <p:nvPr/>
        </p:nvPicPr>
        <p:blipFill>
          <a:blip r:embed="rId4"/>
          <a:srcRect r="970"/>
          <a:stretch>
            <a:fillRect/>
          </a:stretch>
        </p:blipFill>
        <p:spPr>
          <a:xfrm>
            <a:off x="8138152" y="162413"/>
            <a:ext cx="3642430" cy="6533170"/>
          </a:xfrm>
          <a:custGeom>
            <a:avLst/>
            <a:gdLst>
              <a:gd name="connsiteX0" fmla="*/ 128906 w 3642430"/>
              <a:gd name="connsiteY0" fmla="*/ 0 h 6533170"/>
              <a:gd name="connsiteX1" fmla="*/ 3513524 w 3642430"/>
              <a:gd name="connsiteY1" fmla="*/ 0 h 6533170"/>
              <a:gd name="connsiteX2" fmla="*/ 3642430 w 3642430"/>
              <a:gd name="connsiteY2" fmla="*/ 128906 h 6533170"/>
              <a:gd name="connsiteX3" fmla="*/ 3642430 w 3642430"/>
              <a:gd name="connsiteY3" fmla="*/ 6404264 h 6533170"/>
              <a:gd name="connsiteX4" fmla="*/ 3513524 w 3642430"/>
              <a:gd name="connsiteY4" fmla="*/ 6533170 h 6533170"/>
              <a:gd name="connsiteX5" fmla="*/ 128906 w 3642430"/>
              <a:gd name="connsiteY5" fmla="*/ 6533170 h 6533170"/>
              <a:gd name="connsiteX6" fmla="*/ 0 w 3642430"/>
              <a:gd name="connsiteY6" fmla="*/ 6404264 h 6533170"/>
              <a:gd name="connsiteX7" fmla="*/ 0 w 3642430"/>
              <a:gd name="connsiteY7" fmla="*/ 128906 h 6533170"/>
              <a:gd name="connsiteX8" fmla="*/ 128906 w 3642430"/>
              <a:gd name="connsiteY8"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0">
                <a:moveTo>
                  <a:pt x="128906" y="0"/>
                </a:moveTo>
                <a:lnTo>
                  <a:pt x="3513524" y="0"/>
                </a:lnTo>
                <a:cubicBezTo>
                  <a:pt x="3584717" y="0"/>
                  <a:pt x="3642430" y="57713"/>
                  <a:pt x="3642430" y="128906"/>
                </a:cubicBezTo>
                <a:lnTo>
                  <a:pt x="3642430" y="6404264"/>
                </a:lnTo>
                <a:cubicBezTo>
                  <a:pt x="3642430" y="6475457"/>
                  <a:pt x="3584717" y="6533170"/>
                  <a:pt x="3513524" y="6533170"/>
                </a:cubicBezTo>
                <a:lnTo>
                  <a:pt x="128906" y="6533170"/>
                </a:lnTo>
                <a:cubicBezTo>
                  <a:pt x="57713" y="6533170"/>
                  <a:pt x="0" y="6475457"/>
                  <a:pt x="0" y="6404264"/>
                </a:cubicBezTo>
                <a:lnTo>
                  <a:pt x="0" y="128906"/>
                </a:lnTo>
                <a:cubicBezTo>
                  <a:pt x="0" y="57713"/>
                  <a:pt x="57713" y="0"/>
                  <a:pt x="128906" y="0"/>
                </a:cubicBezTo>
                <a:close/>
              </a:path>
            </a:pathLst>
          </a:custGeom>
        </p:spPr>
      </p:pic>
      <p:sp>
        <p:nvSpPr>
          <p:cNvPr id="18" name="Google Shape;866;p44">
            <a:extLst>
              <a:ext uri="{FF2B5EF4-FFF2-40B4-BE49-F238E27FC236}">
                <a16:creationId xmlns:a16="http://schemas.microsoft.com/office/drawing/2014/main" id="{1CE1A444-4096-4630-B164-06A7714A10C5}"/>
              </a:ext>
            </a:extLst>
          </p:cNvPr>
          <p:cNvSpPr/>
          <p:nvPr/>
        </p:nvSpPr>
        <p:spPr>
          <a:xfrm>
            <a:off x="-4688847" y="244710"/>
            <a:ext cx="3642430" cy="653316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 name="Google Shape;516;p35">
            <a:extLst>
              <a:ext uri="{FF2B5EF4-FFF2-40B4-BE49-F238E27FC236}">
                <a16:creationId xmlns:a16="http://schemas.microsoft.com/office/drawing/2014/main" id="{5C04801D-DBA7-4DE9-8B4F-B443C066AD26}"/>
              </a:ext>
            </a:extLst>
          </p:cNvPr>
          <p:cNvGrpSpPr/>
          <p:nvPr/>
        </p:nvGrpSpPr>
        <p:grpSpPr>
          <a:xfrm>
            <a:off x="8299060" y="292552"/>
            <a:ext cx="635280" cy="147600"/>
            <a:chOff x="2147366" y="4139382"/>
            <a:chExt cx="635280" cy="147600"/>
          </a:xfrm>
        </p:grpSpPr>
        <p:sp>
          <p:nvSpPr>
            <p:cNvPr id="20" name="Google Shape;517;p35">
              <a:extLst>
                <a:ext uri="{FF2B5EF4-FFF2-40B4-BE49-F238E27FC236}">
                  <a16:creationId xmlns:a16="http://schemas.microsoft.com/office/drawing/2014/main" id="{984F040B-662E-4160-9E47-1235FA83DB6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518;p35">
              <a:extLst>
                <a:ext uri="{FF2B5EF4-FFF2-40B4-BE49-F238E27FC236}">
                  <a16:creationId xmlns:a16="http://schemas.microsoft.com/office/drawing/2014/main" id="{BE8736E6-B9D6-434B-BCC5-6621174B4CC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519;p35">
              <a:extLst>
                <a:ext uri="{FF2B5EF4-FFF2-40B4-BE49-F238E27FC236}">
                  <a16:creationId xmlns:a16="http://schemas.microsoft.com/office/drawing/2014/main" id="{BE32580E-7AD6-4112-8138-40445B31FF0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0316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298E-D490-4587-BDA8-5CB08D5A61D4}"/>
              </a:ext>
            </a:extLst>
          </p:cNvPr>
          <p:cNvSpPr>
            <a:spLocks noGrp="1"/>
          </p:cNvSpPr>
          <p:nvPr>
            <p:ph type="title"/>
          </p:nvPr>
        </p:nvSpPr>
        <p:spPr>
          <a:xfrm>
            <a:off x="4876800" y="1118700"/>
            <a:ext cx="6489700" cy="4316900"/>
          </a:xfrm>
        </p:spPr>
        <p:txBody>
          <a:bodyPr/>
          <a:lstStyle/>
          <a:p>
            <a:pPr>
              <a:lnSpc>
                <a:spcPct val="100000"/>
              </a:lnSpc>
            </a:pPr>
            <a:r>
              <a:rPr lang="en-US" sz="2400" b="0">
                <a:latin typeface="Roboto Mono" panose="020B0604020202020204" charset="0"/>
                <a:ea typeface="Roboto Mono" panose="020B0604020202020204" charset="0"/>
                <a:cs typeface="Roboto" panose="020B0604020202020204" charset="0"/>
              </a:rPr>
              <a:t>Là ph</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ơng pháp phân ngưỡng ảnh bằng cách áp dụng hai ngưỡng thay vì một ngưỡng duy nhất như trong phân ngưỡng đơn.</a:t>
            </a:r>
            <a:br>
              <a:rPr lang="en-US" sz="2400" b="0">
                <a:latin typeface="Roboto Mono" panose="020B0604020202020204" charset="0"/>
                <a:ea typeface="Roboto Mono" panose="020B0604020202020204" charset="0"/>
                <a:cs typeface="Roboto" panose="020B0604020202020204" charset="0"/>
              </a:rPr>
            </a:br>
            <a:br>
              <a:rPr lang="en-US" sz="2400" b="0">
                <a:latin typeface="Roboto Mono" panose="020B0604020202020204" charset="0"/>
                <a:ea typeface="Roboto Mono" panose="020B0604020202020204" charset="0"/>
                <a:cs typeface="Roboto" panose="020B0604020202020204" charset="0"/>
              </a:rPr>
            </a:br>
            <a:r>
              <a:rPr lang="en-US" sz="2400" b="0">
                <a:latin typeface="Roboto Mono" panose="020B0604020202020204" charset="0"/>
                <a:ea typeface="Roboto Mono" panose="020B0604020202020204" charset="0"/>
                <a:cs typeface="Roboto" panose="020B0604020202020204" charset="0"/>
              </a:rPr>
              <a:t>Các điểm ảnh trong ảnh có giá trị </a:t>
            </a:r>
            <a:r>
              <a:rPr lang="en-US" sz="2400" b="0">
                <a:solidFill>
                  <a:schemeClr val="accent1"/>
                </a:solidFill>
                <a:latin typeface="Roboto Mono" panose="020B0604020202020204" charset="0"/>
                <a:ea typeface="Roboto Mono" panose="020B0604020202020204" charset="0"/>
                <a:cs typeface="Roboto" panose="020B0604020202020204" charset="0"/>
              </a:rPr>
              <a:t>lớn hơn hoặc bé h</a:t>
            </a:r>
            <a:r>
              <a:rPr lang="vi-VN" sz="2400" b="0">
                <a:solidFill>
                  <a:schemeClr val="accent1"/>
                </a:solidFill>
                <a:latin typeface="Roboto Mono" panose="020B0604020202020204" charset="0"/>
                <a:ea typeface="Roboto Mono" panose="020B0604020202020204" charset="0"/>
                <a:cs typeface="Roboto" panose="020B0604020202020204" charset="0"/>
              </a:rPr>
              <a:t>ơ</a:t>
            </a:r>
            <a:r>
              <a:rPr lang="en-US" sz="2400" b="0">
                <a:solidFill>
                  <a:schemeClr val="accent1"/>
                </a:solidFill>
                <a:latin typeface="Roboto Mono" panose="020B0604020202020204" charset="0"/>
                <a:ea typeface="Roboto Mono" panose="020B0604020202020204" charset="0"/>
                <a:cs typeface="Roboto" panose="020B0604020202020204" charset="0"/>
              </a:rPr>
              <a:t>n ngưỡng</a:t>
            </a:r>
            <a:r>
              <a:rPr lang="en-US" sz="2400" b="0">
                <a:latin typeface="Roboto Mono" panose="020B0604020202020204" charset="0"/>
                <a:ea typeface="Roboto Mono" panose="020B0604020202020204" charset="0"/>
                <a:cs typeface="Roboto" panose="020B0604020202020204" charset="0"/>
              </a:rPr>
              <a:t> trên sẽ được coi là ảnh nền, và các điểm ảnh nằm trong ngưỡng sẽ được coi là đối tượng.</a:t>
            </a:r>
            <a:endParaRPr lang="en-US" sz="2400" b="0">
              <a:latin typeface="Roboto Mono" panose="020B0604020202020204" charset="0"/>
              <a:ea typeface="Roboto Mono" panose="020B0604020202020204" charset="0"/>
            </a:endParaRPr>
          </a:p>
        </p:txBody>
      </p:sp>
      <p:pic>
        <p:nvPicPr>
          <p:cNvPr id="8" name="Picture 7">
            <a:extLst>
              <a:ext uri="{FF2B5EF4-FFF2-40B4-BE49-F238E27FC236}">
                <a16:creationId xmlns:a16="http://schemas.microsoft.com/office/drawing/2014/main" id="{1A9CEC38-ED45-4454-985A-275A44F2BC19}"/>
              </a:ext>
            </a:extLst>
          </p:cNvPr>
          <p:cNvPicPr>
            <a:picLocks noChangeAspect="1"/>
          </p:cNvPicPr>
          <p:nvPr/>
        </p:nvPicPr>
        <p:blipFill>
          <a:blip r:embed="rId2"/>
          <a:srcRect r="1239" b="272"/>
          <a:stretch>
            <a:fillRect/>
          </a:stretch>
        </p:blipFill>
        <p:spPr>
          <a:xfrm>
            <a:off x="566387" y="162416"/>
            <a:ext cx="3642429" cy="6533169"/>
          </a:xfrm>
          <a:custGeom>
            <a:avLst/>
            <a:gdLst>
              <a:gd name="connsiteX0" fmla="*/ 128905 w 3642429"/>
              <a:gd name="connsiteY0" fmla="*/ 0 h 6533169"/>
              <a:gd name="connsiteX1" fmla="*/ 3513523 w 3642429"/>
              <a:gd name="connsiteY1" fmla="*/ 0 h 6533169"/>
              <a:gd name="connsiteX2" fmla="*/ 3642429 w 3642429"/>
              <a:gd name="connsiteY2" fmla="*/ 128906 h 6533169"/>
              <a:gd name="connsiteX3" fmla="*/ 3642429 w 3642429"/>
              <a:gd name="connsiteY3" fmla="*/ 6404263 h 6533169"/>
              <a:gd name="connsiteX4" fmla="*/ 3513523 w 3642429"/>
              <a:gd name="connsiteY4" fmla="*/ 6533169 h 6533169"/>
              <a:gd name="connsiteX5" fmla="*/ 128905 w 3642429"/>
              <a:gd name="connsiteY5" fmla="*/ 6533169 h 6533169"/>
              <a:gd name="connsiteX6" fmla="*/ 10129 w 3642429"/>
              <a:gd name="connsiteY6" fmla="*/ 6454439 h 6533169"/>
              <a:gd name="connsiteX7" fmla="*/ 0 w 3642429"/>
              <a:gd name="connsiteY7" fmla="*/ 6404268 h 6533169"/>
              <a:gd name="connsiteX8" fmla="*/ 0 w 3642429"/>
              <a:gd name="connsiteY8" fmla="*/ 128901 h 6533169"/>
              <a:gd name="connsiteX9" fmla="*/ 10129 w 3642429"/>
              <a:gd name="connsiteY9" fmla="*/ 78730 h 6533169"/>
              <a:gd name="connsiteX10" fmla="*/ 128905 w 3642429"/>
              <a:gd name="connsiteY10" fmla="*/ 0 h 653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2429" h="6533169">
                <a:moveTo>
                  <a:pt x="128905" y="0"/>
                </a:moveTo>
                <a:lnTo>
                  <a:pt x="3513523" y="0"/>
                </a:lnTo>
                <a:cubicBezTo>
                  <a:pt x="3584716" y="0"/>
                  <a:pt x="3642429" y="57713"/>
                  <a:pt x="3642429" y="128906"/>
                </a:cubicBezTo>
                <a:lnTo>
                  <a:pt x="3642429" y="6404263"/>
                </a:lnTo>
                <a:cubicBezTo>
                  <a:pt x="3642429" y="6475456"/>
                  <a:pt x="3584716" y="6533169"/>
                  <a:pt x="3513523" y="6533169"/>
                </a:cubicBezTo>
                <a:lnTo>
                  <a:pt x="128905" y="6533169"/>
                </a:lnTo>
                <a:cubicBezTo>
                  <a:pt x="75510" y="6533169"/>
                  <a:pt x="29698" y="6500706"/>
                  <a:pt x="10129" y="6454439"/>
                </a:cubicBezTo>
                <a:lnTo>
                  <a:pt x="0" y="6404268"/>
                </a:lnTo>
                <a:lnTo>
                  <a:pt x="0" y="128901"/>
                </a:lnTo>
                <a:lnTo>
                  <a:pt x="10129" y="78730"/>
                </a:lnTo>
                <a:cubicBezTo>
                  <a:pt x="29698" y="32464"/>
                  <a:pt x="75510" y="0"/>
                  <a:pt x="128905" y="0"/>
                </a:cubicBezTo>
                <a:close/>
              </a:path>
            </a:pathLst>
          </a:custGeom>
        </p:spPr>
      </p:pic>
      <p:grpSp>
        <p:nvGrpSpPr>
          <p:cNvPr id="9" name="Google Shape;516;p35">
            <a:extLst>
              <a:ext uri="{FF2B5EF4-FFF2-40B4-BE49-F238E27FC236}">
                <a16:creationId xmlns:a16="http://schemas.microsoft.com/office/drawing/2014/main" id="{D1A38E16-4A08-4805-B4AA-DC7472827BE4}"/>
              </a:ext>
            </a:extLst>
          </p:cNvPr>
          <p:cNvGrpSpPr/>
          <p:nvPr/>
        </p:nvGrpSpPr>
        <p:grpSpPr>
          <a:xfrm>
            <a:off x="742560" y="296924"/>
            <a:ext cx="635280" cy="147600"/>
            <a:chOff x="2147366" y="4139382"/>
            <a:chExt cx="635280" cy="147600"/>
          </a:xfrm>
        </p:grpSpPr>
        <p:sp>
          <p:nvSpPr>
            <p:cNvPr id="10" name="Google Shape;517;p35">
              <a:extLst>
                <a:ext uri="{FF2B5EF4-FFF2-40B4-BE49-F238E27FC236}">
                  <a16:creationId xmlns:a16="http://schemas.microsoft.com/office/drawing/2014/main" id="{A1D40898-7800-4B11-BA37-20E7CECCA22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518;p35">
              <a:extLst>
                <a:ext uri="{FF2B5EF4-FFF2-40B4-BE49-F238E27FC236}">
                  <a16:creationId xmlns:a16="http://schemas.microsoft.com/office/drawing/2014/main" id="{401B27EC-7428-45A4-B195-13B061235B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9;p35">
              <a:extLst>
                <a:ext uri="{FF2B5EF4-FFF2-40B4-BE49-F238E27FC236}">
                  <a16:creationId xmlns:a16="http://schemas.microsoft.com/office/drawing/2014/main" id="{9E71A013-EE20-4438-B02B-258E0EF3E0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 name="Google Shape;424;p27">
            <a:extLst>
              <a:ext uri="{FF2B5EF4-FFF2-40B4-BE49-F238E27FC236}">
                <a16:creationId xmlns:a16="http://schemas.microsoft.com/office/drawing/2014/main" id="{DABEC147-E90B-44F8-BB38-3D89E33D6DB3}"/>
              </a:ext>
            </a:extLst>
          </p:cNvPr>
          <p:cNvSpPr txBox="1">
            <a:spLocks/>
          </p:cNvSpPr>
          <p:nvPr/>
        </p:nvSpPr>
        <p:spPr>
          <a:xfrm>
            <a:off x="4575825" y="162416"/>
            <a:ext cx="10110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a:t>NG</a:t>
            </a:r>
            <a:r>
              <a:rPr lang="vi-VN"/>
              <a:t>Ư</a:t>
            </a:r>
            <a:r>
              <a:rPr lang="en-US"/>
              <a:t>ỠNG </a:t>
            </a:r>
            <a:r>
              <a:rPr lang="en-US" sz="6000">
                <a:solidFill>
                  <a:schemeClr val="accent1"/>
                </a:solidFill>
              </a:rPr>
              <a:t>KÉP</a:t>
            </a:r>
          </a:p>
        </p:txBody>
      </p:sp>
    </p:spTree>
    <p:extLst>
      <p:ext uri="{BB962C8B-B14F-4D97-AF65-F5344CB8AC3E}">
        <p14:creationId xmlns:p14="http://schemas.microsoft.com/office/powerpoint/2010/main" val="134771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A20CAB8-CC40-402C-97CC-EB141B461DC1}"/>
              </a:ext>
            </a:extLst>
          </p:cNvPr>
          <p:cNvPicPr>
            <a:picLocks noChangeAspect="1"/>
          </p:cNvPicPr>
          <p:nvPr/>
        </p:nvPicPr>
        <p:blipFill>
          <a:blip r:embed="rId2"/>
          <a:srcRect r="2598" b="10"/>
          <a:stretch>
            <a:fillRect/>
          </a:stretch>
        </p:blipFill>
        <p:spPr>
          <a:xfrm>
            <a:off x="566387" y="139106"/>
            <a:ext cx="3608463" cy="6579788"/>
          </a:xfrm>
          <a:custGeom>
            <a:avLst/>
            <a:gdLst>
              <a:gd name="connsiteX0" fmla="*/ 127703 w 3608463"/>
              <a:gd name="connsiteY0" fmla="*/ 0 h 6579788"/>
              <a:gd name="connsiteX1" fmla="*/ 3480759 w 3608463"/>
              <a:gd name="connsiteY1" fmla="*/ 0 h 6579788"/>
              <a:gd name="connsiteX2" fmla="*/ 3608463 w 3608463"/>
              <a:gd name="connsiteY2" fmla="*/ 127704 h 6579788"/>
              <a:gd name="connsiteX3" fmla="*/ 3608463 w 3608463"/>
              <a:gd name="connsiteY3" fmla="*/ 6452084 h 6579788"/>
              <a:gd name="connsiteX4" fmla="*/ 3480759 w 3608463"/>
              <a:gd name="connsiteY4" fmla="*/ 6579788 h 6579788"/>
              <a:gd name="connsiteX5" fmla="*/ 127703 w 3608463"/>
              <a:gd name="connsiteY5" fmla="*/ 6579788 h 6579788"/>
              <a:gd name="connsiteX6" fmla="*/ 10035 w 3608463"/>
              <a:gd name="connsiteY6" fmla="*/ 6501792 h 6579788"/>
              <a:gd name="connsiteX7" fmla="*/ 0 w 3608463"/>
              <a:gd name="connsiteY7" fmla="*/ 6452089 h 6579788"/>
              <a:gd name="connsiteX8" fmla="*/ 0 w 3608463"/>
              <a:gd name="connsiteY8" fmla="*/ 127699 h 6579788"/>
              <a:gd name="connsiteX9" fmla="*/ 10035 w 3608463"/>
              <a:gd name="connsiteY9" fmla="*/ 77996 h 6579788"/>
              <a:gd name="connsiteX10" fmla="*/ 127703 w 3608463"/>
              <a:gd name="connsiteY10" fmla="*/ 0 h 65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463" h="6579788">
                <a:moveTo>
                  <a:pt x="127703" y="0"/>
                </a:moveTo>
                <a:lnTo>
                  <a:pt x="3480759" y="0"/>
                </a:lnTo>
                <a:cubicBezTo>
                  <a:pt x="3551288" y="0"/>
                  <a:pt x="3608463" y="57175"/>
                  <a:pt x="3608463" y="127704"/>
                </a:cubicBezTo>
                <a:lnTo>
                  <a:pt x="3608463" y="6452084"/>
                </a:lnTo>
                <a:cubicBezTo>
                  <a:pt x="3608463" y="6522613"/>
                  <a:pt x="3551288" y="6579788"/>
                  <a:pt x="3480759" y="6579788"/>
                </a:cubicBezTo>
                <a:lnTo>
                  <a:pt x="127703" y="6579788"/>
                </a:lnTo>
                <a:cubicBezTo>
                  <a:pt x="74806" y="6579788"/>
                  <a:pt x="29421" y="6547627"/>
                  <a:pt x="10035" y="6501792"/>
                </a:cubicBezTo>
                <a:lnTo>
                  <a:pt x="0" y="6452089"/>
                </a:lnTo>
                <a:lnTo>
                  <a:pt x="0" y="127699"/>
                </a:lnTo>
                <a:lnTo>
                  <a:pt x="10035" y="77996"/>
                </a:lnTo>
                <a:cubicBezTo>
                  <a:pt x="29421" y="32161"/>
                  <a:pt x="74806" y="0"/>
                  <a:pt x="127703" y="0"/>
                </a:cubicBezTo>
                <a:close/>
              </a:path>
            </a:pathLst>
          </a:custGeom>
        </p:spPr>
      </p:pic>
      <p:pic>
        <p:nvPicPr>
          <p:cNvPr id="28" name="Picture 27">
            <a:extLst>
              <a:ext uri="{FF2B5EF4-FFF2-40B4-BE49-F238E27FC236}">
                <a16:creationId xmlns:a16="http://schemas.microsoft.com/office/drawing/2014/main" id="{6095314C-403B-4C10-8849-841B0995B848}"/>
              </a:ext>
            </a:extLst>
          </p:cNvPr>
          <p:cNvPicPr>
            <a:picLocks noChangeAspect="1"/>
          </p:cNvPicPr>
          <p:nvPr/>
        </p:nvPicPr>
        <p:blipFill>
          <a:blip r:embed="rId3"/>
          <a:srcRect r="2964"/>
          <a:stretch>
            <a:fillRect/>
          </a:stretch>
        </p:blipFill>
        <p:spPr>
          <a:xfrm>
            <a:off x="566386" y="139106"/>
            <a:ext cx="3608463" cy="6579788"/>
          </a:xfrm>
          <a:custGeom>
            <a:avLst/>
            <a:gdLst>
              <a:gd name="connsiteX0" fmla="*/ 127211 w 3594538"/>
              <a:gd name="connsiteY0" fmla="*/ 0 h 6579788"/>
              <a:gd name="connsiteX1" fmla="*/ 3467327 w 3594538"/>
              <a:gd name="connsiteY1" fmla="*/ 0 h 6579788"/>
              <a:gd name="connsiteX2" fmla="*/ 3594538 w 3594538"/>
              <a:gd name="connsiteY2" fmla="*/ 127211 h 6579788"/>
              <a:gd name="connsiteX3" fmla="*/ 3594538 w 3594538"/>
              <a:gd name="connsiteY3" fmla="*/ 6452577 h 6579788"/>
              <a:gd name="connsiteX4" fmla="*/ 3467327 w 3594538"/>
              <a:gd name="connsiteY4" fmla="*/ 6579788 h 6579788"/>
              <a:gd name="connsiteX5" fmla="*/ 127211 w 3594538"/>
              <a:gd name="connsiteY5" fmla="*/ 6579788 h 6579788"/>
              <a:gd name="connsiteX6" fmla="*/ 0 w 3594538"/>
              <a:gd name="connsiteY6" fmla="*/ 6452577 h 6579788"/>
              <a:gd name="connsiteX7" fmla="*/ 0 w 3594538"/>
              <a:gd name="connsiteY7" fmla="*/ 127211 h 6579788"/>
              <a:gd name="connsiteX8" fmla="*/ 127211 w 3594538"/>
              <a:gd name="connsiteY8" fmla="*/ 0 h 65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538" h="6579788">
                <a:moveTo>
                  <a:pt x="127211" y="0"/>
                </a:moveTo>
                <a:lnTo>
                  <a:pt x="3467327" y="0"/>
                </a:lnTo>
                <a:cubicBezTo>
                  <a:pt x="3537584" y="0"/>
                  <a:pt x="3594538" y="56954"/>
                  <a:pt x="3594538" y="127211"/>
                </a:cubicBezTo>
                <a:lnTo>
                  <a:pt x="3594538" y="6452577"/>
                </a:lnTo>
                <a:cubicBezTo>
                  <a:pt x="3594538" y="6522834"/>
                  <a:pt x="3537584" y="6579788"/>
                  <a:pt x="3467327" y="6579788"/>
                </a:cubicBezTo>
                <a:lnTo>
                  <a:pt x="127211" y="6579788"/>
                </a:lnTo>
                <a:cubicBezTo>
                  <a:pt x="56954" y="6579788"/>
                  <a:pt x="0" y="6522834"/>
                  <a:pt x="0" y="6452577"/>
                </a:cubicBezTo>
                <a:lnTo>
                  <a:pt x="0" y="127211"/>
                </a:lnTo>
                <a:cubicBezTo>
                  <a:pt x="0" y="56954"/>
                  <a:pt x="56954" y="0"/>
                  <a:pt x="127211" y="0"/>
                </a:cubicBezTo>
                <a:close/>
              </a:path>
            </a:pathLst>
          </a:custGeom>
        </p:spPr>
      </p:pic>
      <p:grpSp>
        <p:nvGrpSpPr>
          <p:cNvPr id="9" name="Google Shape;516;p35">
            <a:extLst>
              <a:ext uri="{FF2B5EF4-FFF2-40B4-BE49-F238E27FC236}">
                <a16:creationId xmlns:a16="http://schemas.microsoft.com/office/drawing/2014/main" id="{D1A38E16-4A08-4805-B4AA-DC7472827BE4}"/>
              </a:ext>
            </a:extLst>
          </p:cNvPr>
          <p:cNvGrpSpPr/>
          <p:nvPr/>
        </p:nvGrpSpPr>
        <p:grpSpPr>
          <a:xfrm>
            <a:off x="742560" y="296924"/>
            <a:ext cx="635280" cy="147600"/>
            <a:chOff x="2147366" y="4139382"/>
            <a:chExt cx="635280" cy="147600"/>
          </a:xfrm>
        </p:grpSpPr>
        <p:sp>
          <p:nvSpPr>
            <p:cNvPr id="10" name="Google Shape;517;p35">
              <a:extLst>
                <a:ext uri="{FF2B5EF4-FFF2-40B4-BE49-F238E27FC236}">
                  <a16:creationId xmlns:a16="http://schemas.microsoft.com/office/drawing/2014/main" id="{A1D40898-7800-4B11-BA37-20E7CECCA22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518;p35">
              <a:extLst>
                <a:ext uri="{FF2B5EF4-FFF2-40B4-BE49-F238E27FC236}">
                  <a16:creationId xmlns:a16="http://schemas.microsoft.com/office/drawing/2014/main" id="{401B27EC-7428-45A4-B195-13B061235B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9;p35">
              <a:extLst>
                <a:ext uri="{FF2B5EF4-FFF2-40B4-BE49-F238E27FC236}">
                  <a16:creationId xmlns:a16="http://schemas.microsoft.com/office/drawing/2014/main" id="{9E71A013-EE20-4438-B02B-258E0EF3E0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6" name="Picture 15">
            <a:extLst>
              <a:ext uri="{FF2B5EF4-FFF2-40B4-BE49-F238E27FC236}">
                <a16:creationId xmlns:a16="http://schemas.microsoft.com/office/drawing/2014/main" id="{0108C8D1-6294-4B6F-BD6B-D8846E255377}"/>
              </a:ext>
            </a:extLst>
          </p:cNvPr>
          <p:cNvPicPr>
            <a:picLocks noChangeAspect="1"/>
          </p:cNvPicPr>
          <p:nvPr/>
        </p:nvPicPr>
        <p:blipFill>
          <a:blip r:embed="rId4"/>
          <a:srcRect/>
          <a:stretch>
            <a:fillRect/>
          </a:stretch>
        </p:blipFill>
        <p:spPr>
          <a:xfrm>
            <a:off x="4285016" y="444524"/>
            <a:ext cx="7838095" cy="5809524"/>
          </a:xfrm>
          <a:custGeom>
            <a:avLst/>
            <a:gdLst>
              <a:gd name="connsiteX0" fmla="*/ 205599 w 7838095"/>
              <a:gd name="connsiteY0" fmla="*/ 0 h 5809524"/>
              <a:gd name="connsiteX1" fmla="*/ 7632496 w 7838095"/>
              <a:gd name="connsiteY1" fmla="*/ 0 h 5809524"/>
              <a:gd name="connsiteX2" fmla="*/ 7838095 w 7838095"/>
              <a:gd name="connsiteY2" fmla="*/ 205599 h 5809524"/>
              <a:gd name="connsiteX3" fmla="*/ 7838095 w 7838095"/>
              <a:gd name="connsiteY3" fmla="*/ 5603925 h 5809524"/>
              <a:gd name="connsiteX4" fmla="*/ 7632496 w 7838095"/>
              <a:gd name="connsiteY4" fmla="*/ 5809524 h 5809524"/>
              <a:gd name="connsiteX5" fmla="*/ 205599 w 7838095"/>
              <a:gd name="connsiteY5" fmla="*/ 5809524 h 5809524"/>
              <a:gd name="connsiteX6" fmla="*/ 0 w 7838095"/>
              <a:gd name="connsiteY6" fmla="*/ 5603925 h 5809524"/>
              <a:gd name="connsiteX7" fmla="*/ 0 w 7838095"/>
              <a:gd name="connsiteY7" fmla="*/ 205599 h 5809524"/>
              <a:gd name="connsiteX8" fmla="*/ 205599 w 7838095"/>
              <a:gd name="connsiteY8" fmla="*/ 0 h 580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8095" h="5809524">
                <a:moveTo>
                  <a:pt x="205599" y="0"/>
                </a:moveTo>
                <a:lnTo>
                  <a:pt x="7632496" y="0"/>
                </a:lnTo>
                <a:cubicBezTo>
                  <a:pt x="7746045" y="0"/>
                  <a:pt x="7838095" y="92050"/>
                  <a:pt x="7838095" y="205599"/>
                </a:cubicBezTo>
                <a:lnTo>
                  <a:pt x="7838095" y="5603925"/>
                </a:lnTo>
                <a:cubicBezTo>
                  <a:pt x="7838095" y="5717474"/>
                  <a:pt x="7746045" y="5809524"/>
                  <a:pt x="7632496" y="5809524"/>
                </a:cubicBezTo>
                <a:lnTo>
                  <a:pt x="205599" y="5809524"/>
                </a:lnTo>
                <a:cubicBezTo>
                  <a:pt x="92050" y="5809524"/>
                  <a:pt x="0" y="5717474"/>
                  <a:pt x="0" y="5603925"/>
                </a:cubicBezTo>
                <a:lnTo>
                  <a:pt x="0" y="205599"/>
                </a:lnTo>
                <a:cubicBezTo>
                  <a:pt x="0" y="92050"/>
                  <a:pt x="92050" y="0"/>
                  <a:pt x="205599" y="0"/>
                </a:cubicBezTo>
                <a:close/>
              </a:path>
            </a:pathLst>
          </a:custGeom>
        </p:spPr>
      </p:pic>
      <p:sp>
        <p:nvSpPr>
          <p:cNvPr id="15" name="Google Shape;866;p44">
            <a:extLst>
              <a:ext uri="{FF2B5EF4-FFF2-40B4-BE49-F238E27FC236}">
                <a16:creationId xmlns:a16="http://schemas.microsoft.com/office/drawing/2014/main" id="{979858DA-83BE-42CD-8E55-0C9550746A34}"/>
              </a:ext>
            </a:extLst>
          </p:cNvPr>
          <p:cNvSpPr/>
          <p:nvPr/>
        </p:nvSpPr>
        <p:spPr>
          <a:xfrm>
            <a:off x="-12933332" y="1267060"/>
            <a:ext cx="7838095" cy="580952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 name="Google Shape;516;p35">
            <a:extLst>
              <a:ext uri="{FF2B5EF4-FFF2-40B4-BE49-F238E27FC236}">
                <a16:creationId xmlns:a16="http://schemas.microsoft.com/office/drawing/2014/main" id="{83C7AF93-C40C-4DB9-B787-7D4C9B760E0D}"/>
              </a:ext>
            </a:extLst>
          </p:cNvPr>
          <p:cNvGrpSpPr/>
          <p:nvPr/>
        </p:nvGrpSpPr>
        <p:grpSpPr>
          <a:xfrm>
            <a:off x="4425560" y="603952"/>
            <a:ext cx="635280" cy="147600"/>
            <a:chOff x="2147366" y="4139382"/>
            <a:chExt cx="635280" cy="147600"/>
          </a:xfrm>
        </p:grpSpPr>
        <p:sp>
          <p:nvSpPr>
            <p:cNvPr id="18" name="Google Shape;517;p35">
              <a:extLst>
                <a:ext uri="{FF2B5EF4-FFF2-40B4-BE49-F238E27FC236}">
                  <a16:creationId xmlns:a16="http://schemas.microsoft.com/office/drawing/2014/main" id="{F3E55247-0201-4832-A219-7FE69862840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518;p35">
              <a:extLst>
                <a:ext uri="{FF2B5EF4-FFF2-40B4-BE49-F238E27FC236}">
                  <a16:creationId xmlns:a16="http://schemas.microsoft.com/office/drawing/2014/main" id="{D1C89EF7-7C5C-4345-88AC-D8137ED1306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519;p35">
              <a:extLst>
                <a:ext uri="{FF2B5EF4-FFF2-40B4-BE49-F238E27FC236}">
                  <a16:creationId xmlns:a16="http://schemas.microsoft.com/office/drawing/2014/main" id="{04BFB02A-25A4-4698-824E-4EA934BF8C9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77082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14" name="Google Shape;866;p44">
            <a:extLst>
              <a:ext uri="{FF2B5EF4-FFF2-40B4-BE49-F238E27FC236}">
                <a16:creationId xmlns:a16="http://schemas.microsoft.com/office/drawing/2014/main" id="{425B1D1A-093A-44F3-9DDE-5BEEE4AAEE16}"/>
              </a:ext>
            </a:extLst>
          </p:cNvPr>
          <p:cNvSpPr/>
          <p:nvPr/>
        </p:nvSpPr>
        <p:spPr>
          <a:xfrm>
            <a:off x="6390493" y="1428368"/>
            <a:ext cx="4808550" cy="469905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67;p44">
            <a:extLst>
              <a:ext uri="{FF2B5EF4-FFF2-40B4-BE49-F238E27FC236}">
                <a16:creationId xmlns:a16="http://schemas.microsoft.com/office/drawing/2014/main" id="{0258F0A6-1166-48A7-95E2-8C49C70AEDDF}"/>
              </a:ext>
            </a:extLst>
          </p:cNvPr>
          <p:cNvSpPr/>
          <p:nvPr/>
        </p:nvSpPr>
        <p:spPr>
          <a:xfrm>
            <a:off x="6390493" y="1428367"/>
            <a:ext cx="4808550" cy="4699055"/>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NG</a:t>
            </a:r>
            <a:r>
              <a:rPr lang="vi-VN"/>
              <a:t>Ư</a:t>
            </a:r>
            <a:r>
              <a:rPr lang="en-US"/>
              <a:t>ỠNG</a:t>
            </a:r>
            <a:r>
              <a:rPr lang="en"/>
              <a:t> </a:t>
            </a:r>
            <a:r>
              <a:rPr lang="en-US" sz="6000">
                <a:solidFill>
                  <a:schemeClr val="accent1"/>
                </a:solidFill>
              </a:rPr>
              <a:t>CỤC BỘ</a:t>
            </a:r>
            <a:endParaRPr sz="6000">
              <a:solidFill>
                <a:schemeClr val="accent1"/>
              </a:solidFill>
            </a:endParaRPr>
          </a:p>
        </p:txBody>
      </p:sp>
      <p:sp>
        <p:nvSpPr>
          <p:cNvPr id="426" name="Google Shape;426;p27"/>
          <p:cNvSpPr txBox="1">
            <a:spLocks noGrp="1"/>
          </p:cNvSpPr>
          <p:nvPr>
            <p:ph type="body" idx="1"/>
          </p:nvPr>
        </p:nvSpPr>
        <p:spPr>
          <a:xfrm>
            <a:off x="1315074" y="1838756"/>
            <a:ext cx="4234825" cy="378734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Roboto Mono" panose="020B0604020202020204" charset="0"/>
                <a:ea typeface="Roboto Mono" panose="020B0604020202020204" charset="0"/>
                <a:cs typeface="Roboto" panose="020B0604020202020204" charset="0"/>
              </a:rPr>
              <a:t>Là ph</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ơng pháp phân ng</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ỡng sử dụng các pixel lân cận(còn gọi là các pixel trong khối) để tính ng</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ỡng cho từng pixel.</a:t>
            </a:r>
          </a:p>
          <a:p>
            <a:pPr marL="0" lvl="0" indent="0" algn="l" rtl="0">
              <a:spcBef>
                <a:spcPts val="0"/>
              </a:spcBef>
              <a:spcAft>
                <a:spcPts val="0"/>
              </a:spcAft>
              <a:buNone/>
            </a:pPr>
            <a:endParaRPr lang="en-US" sz="2000">
              <a:latin typeface="Roboto Mono" panose="020B0604020202020204" charset="0"/>
              <a:ea typeface="Roboto Mono" panose="020B0604020202020204" charset="0"/>
              <a:cs typeface="Roboto" panose="020B0604020202020204" charset="0"/>
            </a:endParaRPr>
          </a:p>
          <a:p>
            <a:pPr marL="0" lvl="0" indent="0">
              <a:buNone/>
            </a:pPr>
            <a:r>
              <a:rPr lang="en-US" sz="2000">
                <a:latin typeface="Roboto Mono" panose="020B0604020202020204" charset="0"/>
                <a:ea typeface="Roboto Mono" panose="020B0604020202020204" charset="0"/>
                <a:cs typeface="Roboto" panose="020B0604020202020204" charset="0"/>
              </a:rPr>
              <a:t>Phương pháp ngưỡng cục bộ giúp </a:t>
            </a:r>
            <a:r>
              <a:rPr lang="en-US" sz="2400" b="1">
                <a:solidFill>
                  <a:schemeClr val="accent1"/>
                </a:solidFill>
                <a:latin typeface="Roboto Mono" panose="020B0604020202020204" charset="0"/>
                <a:ea typeface="Roboto Mono" panose="020B0604020202020204" charset="0"/>
                <a:cs typeface="Roboto" panose="020B0604020202020204" charset="0"/>
              </a:rPr>
              <a:t>xử lý hiệu quả</a:t>
            </a:r>
            <a:r>
              <a:rPr lang="en-US" sz="2000" b="1">
                <a:latin typeface="Roboto Mono" panose="020B0604020202020204" charset="0"/>
                <a:ea typeface="Roboto Mono" panose="020B0604020202020204" charset="0"/>
                <a:cs typeface="Roboto" panose="020B0604020202020204" charset="0"/>
              </a:rPr>
              <a:t> các ảnh có độ tương phản thấp</a:t>
            </a:r>
            <a:r>
              <a:rPr lang="en-US" sz="2000">
                <a:latin typeface="Roboto Mono" panose="020B0604020202020204" charset="0"/>
                <a:ea typeface="Roboto Mono" panose="020B0604020202020204" charset="0"/>
                <a:cs typeface="Roboto" panose="020B0604020202020204" charset="0"/>
              </a:rPr>
              <a:t> hoặc </a:t>
            </a:r>
            <a:r>
              <a:rPr lang="en-US" sz="2000" b="1">
                <a:latin typeface="Roboto Mono" panose="020B0604020202020204" charset="0"/>
                <a:ea typeface="Roboto Mono" panose="020B0604020202020204" charset="0"/>
                <a:cs typeface="Roboto" panose="020B0604020202020204" charset="0"/>
              </a:rPr>
              <a:t>phức tạp.</a:t>
            </a:r>
            <a:endParaRPr lang="en-US" sz="2000">
              <a:latin typeface="Roboto Mono" panose="020B0604020202020204" charset="0"/>
              <a:ea typeface="Roboto Mono" panose="020B0604020202020204" charset="0"/>
              <a:cs typeface="Roboto" panose="020B0604020202020204" charset="0"/>
            </a:endParaRPr>
          </a:p>
        </p:txBody>
      </p:sp>
      <p:graphicFrame>
        <p:nvGraphicFramePr>
          <p:cNvPr id="7" name="Table 6">
            <a:extLst>
              <a:ext uri="{FF2B5EF4-FFF2-40B4-BE49-F238E27FC236}">
                <a16:creationId xmlns:a16="http://schemas.microsoft.com/office/drawing/2014/main" id="{4ADE3E24-B7E3-4A38-8714-84DB5A43442C}"/>
              </a:ext>
            </a:extLst>
          </p:cNvPr>
          <p:cNvGraphicFramePr>
            <a:graphicFrameLocks noGrp="1"/>
          </p:cNvGraphicFramePr>
          <p:nvPr>
            <p:extLst>
              <p:ext uri="{D42A27DB-BD31-4B8C-83A1-F6EECF244321}">
                <p14:modId xmlns:p14="http://schemas.microsoft.com/office/powerpoint/2010/main" val="105269827"/>
              </p:ext>
            </p:extLst>
          </p:nvPr>
        </p:nvGraphicFramePr>
        <p:xfrm>
          <a:off x="6634791" y="1838757"/>
          <a:ext cx="1399032" cy="1399032"/>
        </p:xfrm>
        <a:graphic>
          <a:graphicData uri="http://schemas.openxmlformats.org/drawingml/2006/table">
            <a:tbl>
              <a:tblPr firstRow="1" bandRow="1">
                <a:tableStyleId>{2D5ABB26-0587-4C30-8999-92F81FD0307C}</a:tableStyleId>
              </a:tblPr>
              <a:tblGrid>
                <a:gridCol w="466344">
                  <a:extLst>
                    <a:ext uri="{9D8B030D-6E8A-4147-A177-3AD203B41FA5}">
                      <a16:colId xmlns:a16="http://schemas.microsoft.com/office/drawing/2014/main" val="1800405574"/>
                    </a:ext>
                  </a:extLst>
                </a:gridCol>
                <a:gridCol w="466344">
                  <a:extLst>
                    <a:ext uri="{9D8B030D-6E8A-4147-A177-3AD203B41FA5}">
                      <a16:colId xmlns:a16="http://schemas.microsoft.com/office/drawing/2014/main" val="1762752160"/>
                    </a:ext>
                  </a:extLst>
                </a:gridCol>
                <a:gridCol w="466344">
                  <a:extLst>
                    <a:ext uri="{9D8B030D-6E8A-4147-A177-3AD203B41FA5}">
                      <a16:colId xmlns:a16="http://schemas.microsoft.com/office/drawing/2014/main" val="3911003434"/>
                    </a:ext>
                  </a:extLst>
                </a:gridCol>
              </a:tblGrid>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112412486"/>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a:solidFill>
                            <a:schemeClr val="accent2"/>
                          </a:solidFill>
                          <a:sym typeface="Webdings" panose="05030102010509060703" pitchFamily="18" charset="2"/>
                        </a:rPr>
                        <a:t></a:t>
                      </a:r>
                      <a:endParaRPr lang="en-US">
                        <a:solidFill>
                          <a:schemeClr val="accent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2177878977"/>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241890985"/>
                  </a:ext>
                </a:extLst>
              </a:tr>
            </a:tbl>
          </a:graphicData>
        </a:graphic>
      </p:graphicFrame>
      <p:graphicFrame>
        <p:nvGraphicFramePr>
          <p:cNvPr id="6" name="Table 5">
            <a:extLst>
              <a:ext uri="{FF2B5EF4-FFF2-40B4-BE49-F238E27FC236}">
                <a16:creationId xmlns:a16="http://schemas.microsoft.com/office/drawing/2014/main" id="{7E54DBD3-7462-4DD5-B158-6CF25E20AB4E}"/>
              </a:ext>
            </a:extLst>
          </p:cNvPr>
          <p:cNvGraphicFramePr>
            <a:graphicFrameLocks noGrp="1"/>
          </p:cNvGraphicFramePr>
          <p:nvPr>
            <p:extLst>
              <p:ext uri="{D42A27DB-BD31-4B8C-83A1-F6EECF244321}">
                <p14:modId xmlns:p14="http://schemas.microsoft.com/office/powerpoint/2010/main" val="2174002122"/>
              </p:ext>
            </p:extLst>
          </p:nvPr>
        </p:nvGraphicFramePr>
        <p:xfrm>
          <a:off x="7125247" y="2323389"/>
          <a:ext cx="3657600" cy="36576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775084823"/>
                    </a:ext>
                  </a:extLst>
                </a:gridCol>
                <a:gridCol w="457200">
                  <a:extLst>
                    <a:ext uri="{9D8B030D-6E8A-4147-A177-3AD203B41FA5}">
                      <a16:colId xmlns:a16="http://schemas.microsoft.com/office/drawing/2014/main" val="1897684646"/>
                    </a:ext>
                  </a:extLst>
                </a:gridCol>
                <a:gridCol w="457200">
                  <a:extLst>
                    <a:ext uri="{9D8B030D-6E8A-4147-A177-3AD203B41FA5}">
                      <a16:colId xmlns:a16="http://schemas.microsoft.com/office/drawing/2014/main" val="2780943422"/>
                    </a:ext>
                  </a:extLst>
                </a:gridCol>
                <a:gridCol w="457200">
                  <a:extLst>
                    <a:ext uri="{9D8B030D-6E8A-4147-A177-3AD203B41FA5}">
                      <a16:colId xmlns:a16="http://schemas.microsoft.com/office/drawing/2014/main" val="1042062140"/>
                    </a:ext>
                  </a:extLst>
                </a:gridCol>
                <a:gridCol w="457200">
                  <a:extLst>
                    <a:ext uri="{9D8B030D-6E8A-4147-A177-3AD203B41FA5}">
                      <a16:colId xmlns:a16="http://schemas.microsoft.com/office/drawing/2014/main" val="2902754304"/>
                    </a:ext>
                  </a:extLst>
                </a:gridCol>
                <a:gridCol w="457200">
                  <a:extLst>
                    <a:ext uri="{9D8B030D-6E8A-4147-A177-3AD203B41FA5}">
                      <a16:colId xmlns:a16="http://schemas.microsoft.com/office/drawing/2014/main" val="4214376065"/>
                    </a:ext>
                  </a:extLst>
                </a:gridCol>
                <a:gridCol w="457200">
                  <a:extLst>
                    <a:ext uri="{9D8B030D-6E8A-4147-A177-3AD203B41FA5}">
                      <a16:colId xmlns:a16="http://schemas.microsoft.com/office/drawing/2014/main" val="810090868"/>
                    </a:ext>
                  </a:extLst>
                </a:gridCol>
                <a:gridCol w="457200">
                  <a:extLst>
                    <a:ext uri="{9D8B030D-6E8A-4147-A177-3AD203B41FA5}">
                      <a16:colId xmlns:a16="http://schemas.microsoft.com/office/drawing/2014/main" val="3001752193"/>
                    </a:ext>
                  </a:extLst>
                </a:gridCol>
              </a:tblGrid>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5783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00915"/>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82335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73665"/>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71750"/>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5559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894983"/>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938170"/>
                  </a:ext>
                </a:extLst>
              </a:tr>
            </a:tbl>
          </a:graphicData>
        </a:graphic>
      </p:graphicFrame>
      <p:graphicFrame>
        <p:nvGraphicFramePr>
          <p:cNvPr id="11" name="Table 10">
            <a:extLst>
              <a:ext uri="{FF2B5EF4-FFF2-40B4-BE49-F238E27FC236}">
                <a16:creationId xmlns:a16="http://schemas.microsoft.com/office/drawing/2014/main" id="{F9D8E576-2011-4A15-A603-9E7042AF09EE}"/>
              </a:ext>
            </a:extLst>
          </p:cNvPr>
          <p:cNvGraphicFramePr>
            <a:graphicFrameLocks noGrp="1"/>
          </p:cNvGraphicFramePr>
          <p:nvPr>
            <p:extLst>
              <p:ext uri="{D42A27DB-BD31-4B8C-83A1-F6EECF244321}">
                <p14:modId xmlns:p14="http://schemas.microsoft.com/office/powerpoint/2010/main" val="4026214516"/>
              </p:ext>
            </p:extLst>
          </p:nvPr>
        </p:nvGraphicFramePr>
        <p:xfrm>
          <a:off x="8014773" y="3659207"/>
          <a:ext cx="1399032" cy="1399032"/>
        </p:xfrm>
        <a:graphic>
          <a:graphicData uri="http://schemas.openxmlformats.org/drawingml/2006/table">
            <a:tbl>
              <a:tblPr firstRow="1" bandRow="1">
                <a:tableStyleId>{2D5ABB26-0587-4C30-8999-92F81FD0307C}</a:tableStyleId>
              </a:tblPr>
              <a:tblGrid>
                <a:gridCol w="466344">
                  <a:extLst>
                    <a:ext uri="{9D8B030D-6E8A-4147-A177-3AD203B41FA5}">
                      <a16:colId xmlns:a16="http://schemas.microsoft.com/office/drawing/2014/main" val="1800405574"/>
                    </a:ext>
                  </a:extLst>
                </a:gridCol>
                <a:gridCol w="466344">
                  <a:extLst>
                    <a:ext uri="{9D8B030D-6E8A-4147-A177-3AD203B41FA5}">
                      <a16:colId xmlns:a16="http://schemas.microsoft.com/office/drawing/2014/main" val="1762752160"/>
                    </a:ext>
                  </a:extLst>
                </a:gridCol>
                <a:gridCol w="466344">
                  <a:extLst>
                    <a:ext uri="{9D8B030D-6E8A-4147-A177-3AD203B41FA5}">
                      <a16:colId xmlns:a16="http://schemas.microsoft.com/office/drawing/2014/main" val="3911003434"/>
                    </a:ext>
                  </a:extLst>
                </a:gridCol>
              </a:tblGrid>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112412486"/>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a:solidFill>
                            <a:schemeClr val="accent2"/>
                          </a:solidFill>
                          <a:sym typeface="Webdings" panose="05030102010509060703" pitchFamily="18" charset="2"/>
                        </a:rPr>
                        <a:t></a:t>
                      </a:r>
                      <a:endParaRPr lang="en-US">
                        <a:solidFill>
                          <a:schemeClr val="accent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2177878977"/>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241890985"/>
                  </a:ext>
                </a:extLst>
              </a:tr>
            </a:tbl>
          </a:graphicData>
        </a:graphic>
      </p:graphicFrame>
      <p:pic>
        <p:nvPicPr>
          <p:cNvPr id="9" name="Picture 8">
            <a:extLst>
              <a:ext uri="{FF2B5EF4-FFF2-40B4-BE49-F238E27FC236}">
                <a16:creationId xmlns:a16="http://schemas.microsoft.com/office/drawing/2014/main" id="{3139C019-B62A-4ADB-A599-6BAF3D6FB472}"/>
              </a:ext>
            </a:extLst>
          </p:cNvPr>
          <p:cNvPicPr>
            <a:picLocks noChangeAspect="1"/>
          </p:cNvPicPr>
          <p:nvPr/>
        </p:nvPicPr>
        <p:blipFill>
          <a:blip r:embed="rId3"/>
          <a:stretch>
            <a:fillRect/>
          </a:stretch>
        </p:blipFill>
        <p:spPr>
          <a:xfrm>
            <a:off x="-4031865" y="0"/>
            <a:ext cx="3860974" cy="6858000"/>
          </a:xfrm>
          <a:prstGeom prst="rect">
            <a:avLst/>
          </a:prstGeom>
        </p:spPr>
      </p:pic>
      <p:grpSp>
        <p:nvGrpSpPr>
          <p:cNvPr id="16" name="Google Shape;516;p35">
            <a:extLst>
              <a:ext uri="{FF2B5EF4-FFF2-40B4-BE49-F238E27FC236}">
                <a16:creationId xmlns:a16="http://schemas.microsoft.com/office/drawing/2014/main" id="{92697D53-F526-46ED-8AFB-3457B36DD170}"/>
              </a:ext>
            </a:extLst>
          </p:cNvPr>
          <p:cNvGrpSpPr/>
          <p:nvPr/>
        </p:nvGrpSpPr>
        <p:grpSpPr>
          <a:xfrm>
            <a:off x="6538217" y="1522641"/>
            <a:ext cx="635280" cy="147600"/>
            <a:chOff x="2147366" y="4139382"/>
            <a:chExt cx="635280" cy="147600"/>
          </a:xfrm>
        </p:grpSpPr>
        <p:sp>
          <p:nvSpPr>
            <p:cNvPr id="17" name="Google Shape;517;p35">
              <a:extLst>
                <a:ext uri="{FF2B5EF4-FFF2-40B4-BE49-F238E27FC236}">
                  <a16:creationId xmlns:a16="http://schemas.microsoft.com/office/drawing/2014/main" id="{698E2677-ACE0-483F-A766-40494D1617E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518;p35">
              <a:extLst>
                <a:ext uri="{FF2B5EF4-FFF2-40B4-BE49-F238E27FC236}">
                  <a16:creationId xmlns:a16="http://schemas.microsoft.com/office/drawing/2014/main" id="{B5C9163C-1B96-49EB-BD0C-276D861C0E0B}"/>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519;p35">
              <a:extLst>
                <a:ext uri="{FF2B5EF4-FFF2-40B4-BE49-F238E27FC236}">
                  <a16:creationId xmlns:a16="http://schemas.microsoft.com/office/drawing/2014/main" id="{B689BE0A-D817-459E-B615-DB780828402D}"/>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aphicFrame>
        <p:nvGraphicFramePr>
          <p:cNvPr id="20" name="Table 19">
            <a:extLst>
              <a:ext uri="{FF2B5EF4-FFF2-40B4-BE49-F238E27FC236}">
                <a16:creationId xmlns:a16="http://schemas.microsoft.com/office/drawing/2014/main" id="{5AE14DDE-B9AB-4BBA-8199-9CDE41B681CA}"/>
              </a:ext>
            </a:extLst>
          </p:cNvPr>
          <p:cNvGraphicFramePr>
            <a:graphicFrameLocks noGrp="1"/>
          </p:cNvGraphicFramePr>
          <p:nvPr>
            <p:extLst>
              <p:ext uri="{D42A27DB-BD31-4B8C-83A1-F6EECF244321}">
                <p14:modId xmlns:p14="http://schemas.microsoft.com/office/powerpoint/2010/main" val="1842584404"/>
              </p:ext>
            </p:extLst>
          </p:nvPr>
        </p:nvGraphicFramePr>
        <p:xfrm>
          <a:off x="7125247" y="2323389"/>
          <a:ext cx="3657600" cy="36576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775084823"/>
                    </a:ext>
                  </a:extLst>
                </a:gridCol>
                <a:gridCol w="457200">
                  <a:extLst>
                    <a:ext uri="{9D8B030D-6E8A-4147-A177-3AD203B41FA5}">
                      <a16:colId xmlns:a16="http://schemas.microsoft.com/office/drawing/2014/main" val="1897684646"/>
                    </a:ext>
                  </a:extLst>
                </a:gridCol>
                <a:gridCol w="457200">
                  <a:extLst>
                    <a:ext uri="{9D8B030D-6E8A-4147-A177-3AD203B41FA5}">
                      <a16:colId xmlns:a16="http://schemas.microsoft.com/office/drawing/2014/main" val="2780943422"/>
                    </a:ext>
                  </a:extLst>
                </a:gridCol>
                <a:gridCol w="457200">
                  <a:extLst>
                    <a:ext uri="{9D8B030D-6E8A-4147-A177-3AD203B41FA5}">
                      <a16:colId xmlns:a16="http://schemas.microsoft.com/office/drawing/2014/main" val="1042062140"/>
                    </a:ext>
                  </a:extLst>
                </a:gridCol>
                <a:gridCol w="457200">
                  <a:extLst>
                    <a:ext uri="{9D8B030D-6E8A-4147-A177-3AD203B41FA5}">
                      <a16:colId xmlns:a16="http://schemas.microsoft.com/office/drawing/2014/main" val="2902754304"/>
                    </a:ext>
                  </a:extLst>
                </a:gridCol>
                <a:gridCol w="457200">
                  <a:extLst>
                    <a:ext uri="{9D8B030D-6E8A-4147-A177-3AD203B41FA5}">
                      <a16:colId xmlns:a16="http://schemas.microsoft.com/office/drawing/2014/main" val="4214376065"/>
                    </a:ext>
                  </a:extLst>
                </a:gridCol>
                <a:gridCol w="457200">
                  <a:extLst>
                    <a:ext uri="{9D8B030D-6E8A-4147-A177-3AD203B41FA5}">
                      <a16:colId xmlns:a16="http://schemas.microsoft.com/office/drawing/2014/main" val="810090868"/>
                    </a:ext>
                  </a:extLst>
                </a:gridCol>
                <a:gridCol w="457200">
                  <a:extLst>
                    <a:ext uri="{9D8B030D-6E8A-4147-A177-3AD203B41FA5}">
                      <a16:colId xmlns:a16="http://schemas.microsoft.com/office/drawing/2014/main" val="3001752193"/>
                    </a:ext>
                  </a:extLst>
                </a:gridCol>
              </a:tblGrid>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5783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00915"/>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82335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73665"/>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71750"/>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5559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894983"/>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938170"/>
                  </a:ext>
                </a:extLst>
              </a:tr>
            </a:tbl>
          </a:graphicData>
        </a:graphic>
      </p:graphicFrame>
      <p:sp>
        <p:nvSpPr>
          <p:cNvPr id="2" name="TextBox 1">
            <a:extLst>
              <a:ext uri="{FF2B5EF4-FFF2-40B4-BE49-F238E27FC236}">
                <a16:creationId xmlns:a16="http://schemas.microsoft.com/office/drawing/2014/main" id="{C7FCE311-DD8F-4742-B5D8-D5B096DBEF54}"/>
              </a:ext>
            </a:extLst>
          </p:cNvPr>
          <p:cNvSpPr txBox="1"/>
          <p:nvPr/>
        </p:nvSpPr>
        <p:spPr>
          <a:xfrm>
            <a:off x="8400955" y="1848867"/>
            <a:ext cx="992579" cy="307777"/>
          </a:xfrm>
          <a:prstGeom prst="rect">
            <a:avLst/>
          </a:prstGeom>
          <a:noFill/>
        </p:spPr>
        <p:txBody>
          <a:bodyPr wrap="none" rtlCol="0">
            <a:spAutoFit/>
          </a:bodyPr>
          <a:lstStyle/>
          <a:p>
            <a:r>
              <a:rPr lang="en-US">
                <a:solidFill>
                  <a:schemeClr val="tx1"/>
                </a:solidFill>
                <a:latin typeface="Roboto" panose="020B0604020202020204" charset="0"/>
                <a:ea typeface="Roboto" panose="020B0604020202020204" charset="0"/>
              </a:rPr>
              <a:t>KHỐI 3X3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nodeType="after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2.5E-6 2.59259E-6 L 0.0418 -0.00023 " pathEditMode="relative" rAng="0" ptsTypes="AA">
                                      <p:cBhvr>
                                        <p:cTn id="21" dur="500" fill="hold"/>
                                        <p:tgtEl>
                                          <p:spTgt spid="7"/>
                                        </p:tgtEl>
                                        <p:attrNameLst>
                                          <p:attrName>ppt_x</p:attrName>
                                          <p:attrName>ppt_y</p:attrName>
                                        </p:attrNameLst>
                                      </p:cBhvr>
                                      <p:rCtr x="2083" y="0"/>
                                    </p:animMotion>
                                  </p:childTnLst>
                                </p:cTn>
                              </p:par>
                            </p:childTnLst>
                          </p:cTn>
                        </p:par>
                        <p:par>
                          <p:cTn id="22" fill="hold">
                            <p:stCondLst>
                              <p:cond delay="500"/>
                            </p:stCondLst>
                            <p:childTnLst>
                              <p:par>
                                <p:cTn id="23" presetID="26" presetClass="emph" presetSubtype="0" fill="hold" nodeType="afterEffect">
                                  <p:stCondLst>
                                    <p:cond delay="0"/>
                                  </p:stCondLst>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0418 -0.00023 L 0.07657 0.00023 " pathEditMode="relative" rAng="0" ptsTypes="AA">
                                      <p:cBhvr>
                                        <p:cTn id="29" dur="500" fill="hold"/>
                                        <p:tgtEl>
                                          <p:spTgt spid="7"/>
                                        </p:tgtEl>
                                        <p:attrNameLst>
                                          <p:attrName>ppt_x</p:attrName>
                                          <p:attrName>ppt_y</p:attrName>
                                        </p:attrNameLst>
                                      </p:cBhvr>
                                      <p:rCtr x="1862" y="-23"/>
                                    </p:animMotion>
                                  </p:childTnLst>
                                </p:cTn>
                              </p:par>
                            </p:childTnLst>
                          </p:cTn>
                        </p:par>
                        <p:par>
                          <p:cTn id="30" fill="hold">
                            <p:stCondLst>
                              <p:cond delay="500"/>
                            </p:stCondLst>
                            <p:childTnLst>
                              <p:par>
                                <p:cTn id="31" presetID="26" presetClass="emph" presetSubtype="0" fill="hold" nodeType="afterEffect">
                                  <p:stCondLst>
                                    <p:cond delay="0"/>
                                  </p:stCondLst>
                                  <p:childTnLst>
                                    <p:animEffect transition="out" filter="fade">
                                      <p:cBhvr>
                                        <p:cTn id="32" dur="500" tmFilter="0, 0; .2, .5; .8, .5; 1, 0"/>
                                        <p:tgtEl>
                                          <p:spTgt spid="7"/>
                                        </p:tgtEl>
                                      </p:cBhvr>
                                    </p:animEffect>
                                    <p:animScale>
                                      <p:cBhvr>
                                        <p:cTn id="33" dur="250" autoRev="1" fill="hold"/>
                                        <p:tgtEl>
                                          <p:spTgt spid="7"/>
                                        </p:tgtEl>
                                      </p:cBhvr>
                                      <p:by x="105000" y="105000"/>
                                    </p:animScale>
                                  </p:childTnLst>
                                </p:cTn>
                              </p:par>
                            </p:childTnLst>
                          </p:cTn>
                        </p:par>
                        <p:par>
                          <p:cTn id="34" fill="hold">
                            <p:stCondLst>
                              <p:cond delay="1000"/>
                            </p:stCondLst>
                            <p:childTnLst>
                              <p:par>
                                <p:cTn id="35" presetID="42" presetClass="path" presetSubtype="0" accel="50000" decel="50000" fill="hold" nodeType="afterEffect">
                                  <p:stCondLst>
                                    <p:cond delay="0"/>
                                  </p:stCondLst>
                                  <p:childTnLst>
                                    <p:animMotion origin="layout" path="M 0.07657 0.00023 L 0.11511 0.00023 " pathEditMode="relative" rAng="0" ptsTypes="AA">
                                      <p:cBhvr>
                                        <p:cTn id="36" dur="500" fill="hold"/>
                                        <p:tgtEl>
                                          <p:spTgt spid="7"/>
                                        </p:tgtEl>
                                        <p:attrNameLst>
                                          <p:attrName>ppt_x</p:attrName>
                                          <p:attrName>ppt_y</p:attrName>
                                        </p:attrNameLst>
                                      </p:cBhvr>
                                      <p:rCtr x="1927" y="0"/>
                                    </p:animMotion>
                                  </p:childTnLst>
                                </p:cTn>
                              </p:par>
                            </p:childTnLst>
                          </p:cTn>
                        </p:par>
                        <p:par>
                          <p:cTn id="37" fill="hold">
                            <p:stCondLst>
                              <p:cond delay="1500"/>
                            </p:stCondLst>
                            <p:childTnLst>
                              <p:par>
                                <p:cTn id="38" presetID="26" presetClass="emph" presetSubtype="0" fill="hold" nodeType="afterEffect">
                                  <p:stCondLst>
                                    <p:cond delay="0"/>
                                  </p:stCondLst>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nodeType="afterEffect">
                                  <p:stCondLst>
                                    <p:cond delay="250"/>
                                  </p:stCondLst>
                                  <p:childTnLst>
                                    <p:set>
                                      <p:cBhvr>
                                        <p:cTn id="46" dur="1" fill="hold">
                                          <p:stCondLst>
                                            <p:cond delay="0"/>
                                          </p:stCondLst>
                                        </p:cTn>
                                        <p:tgtEl>
                                          <p:spTgt spid="11"/>
                                        </p:tgtEl>
                                        <p:attrNameLst>
                                          <p:attrName>style.visibility</p:attrName>
                                        </p:attrNameLst>
                                      </p:cBhvr>
                                      <p:to>
                                        <p:strVal val="visible"/>
                                      </p:to>
                                    </p:set>
                                  </p:childTnLst>
                                </p:cTn>
                              </p:par>
                            </p:childTnLst>
                          </p:cTn>
                        </p:par>
                        <p:par>
                          <p:cTn id="47" fill="hold">
                            <p:stCondLst>
                              <p:cond delay="2250"/>
                            </p:stCondLst>
                            <p:childTnLst>
                              <p:par>
                                <p:cTn id="48" presetID="26" presetClass="emph" presetSubtype="0" fill="hold" nodeType="afterEffect">
                                  <p:stCondLst>
                                    <p:cond delay="0"/>
                                  </p:stCondLst>
                                  <p:childTnLst>
                                    <p:animEffect transition="out" filter="fade">
                                      <p:cBhvr>
                                        <p:cTn id="49" dur="500" tmFilter="0, 0; .2, .5; .8, .5; 1, 0"/>
                                        <p:tgtEl>
                                          <p:spTgt spid="11"/>
                                        </p:tgtEl>
                                      </p:cBhvr>
                                    </p:animEffect>
                                    <p:animScale>
                                      <p:cBhvr>
                                        <p:cTn id="50" dur="250" autoRev="1" fill="hold"/>
                                        <p:tgtEl>
                                          <p:spTgt spid="11"/>
                                        </p:tgtEl>
                                      </p:cBhvr>
                                      <p:by x="105000" y="105000"/>
                                    </p:animScale>
                                  </p:childTnLst>
                                </p:cTn>
                              </p:par>
                            </p:childTnLst>
                          </p:cTn>
                        </p:par>
                        <p:par>
                          <p:cTn id="51" fill="hold">
                            <p:stCondLst>
                              <p:cond delay="2750"/>
                            </p:stCondLst>
                            <p:childTnLst>
                              <p:par>
                                <p:cTn id="52" presetID="42" presetClass="path" presetSubtype="0" accel="50000" decel="50000" fill="hold" nodeType="afterEffect">
                                  <p:stCondLst>
                                    <p:cond delay="0"/>
                                  </p:stCondLst>
                                  <p:childTnLst>
                                    <p:animMotion origin="layout" path="M -3.54167E-6 3.33333E-6 L 0.0418 -0.00023 " pathEditMode="relative" rAng="0" ptsTypes="AA">
                                      <p:cBhvr>
                                        <p:cTn id="53" dur="500" fill="hold"/>
                                        <p:tgtEl>
                                          <p:spTgt spid="11"/>
                                        </p:tgtEl>
                                        <p:attrNameLst>
                                          <p:attrName>ppt_x</p:attrName>
                                          <p:attrName>ppt_y</p:attrName>
                                        </p:attrNameLst>
                                      </p:cBhvr>
                                      <p:rCtr x="2083" y="-23"/>
                                    </p:animMotion>
                                  </p:childTnLst>
                                </p:cTn>
                              </p:par>
                            </p:childTnLst>
                          </p:cTn>
                        </p:par>
                        <p:par>
                          <p:cTn id="54" fill="hold">
                            <p:stCondLst>
                              <p:cond delay="3250"/>
                            </p:stCondLst>
                            <p:childTnLst>
                              <p:par>
                                <p:cTn id="55" presetID="26" presetClass="emph" presetSubtype="0" fill="hold" nodeType="afterEffect">
                                  <p:stCondLst>
                                    <p:cond delay="0"/>
                                  </p:stCondLst>
                                  <p:childTnLst>
                                    <p:animEffect transition="out" filter="fade">
                                      <p:cBhvr>
                                        <p:cTn id="56" dur="500" tmFilter="0, 0; .2, .5; .8, .5; 1, 0"/>
                                        <p:tgtEl>
                                          <p:spTgt spid="11"/>
                                        </p:tgtEl>
                                      </p:cBhvr>
                                    </p:animEffect>
                                    <p:animScale>
                                      <p:cBhvr>
                                        <p:cTn id="57" dur="250" autoRev="1" fill="hold"/>
                                        <p:tgtEl>
                                          <p:spTgt spid="11"/>
                                        </p:tgtEl>
                                      </p:cBhvr>
                                      <p:by x="105000" y="105000"/>
                                    </p:animScale>
                                  </p:childTnLst>
                                </p:cTn>
                              </p:par>
                            </p:childTnLst>
                          </p:cTn>
                        </p:par>
                        <p:par>
                          <p:cTn id="58" fill="hold">
                            <p:stCondLst>
                              <p:cond delay="3750"/>
                            </p:stCondLst>
                            <p:childTnLst>
                              <p:par>
                                <p:cTn id="59" presetID="42" presetClass="path" presetSubtype="0" accel="50000" decel="50000" fill="hold" nodeType="afterEffect">
                                  <p:stCondLst>
                                    <p:cond delay="0"/>
                                  </p:stCondLst>
                                  <p:childTnLst>
                                    <p:animMotion origin="layout" path="M 0.0418 -0.00023 L 0.07657 0.00023 " pathEditMode="relative" rAng="0" ptsTypes="AA">
                                      <p:cBhvr>
                                        <p:cTn id="60" dur="500" fill="hold"/>
                                        <p:tgtEl>
                                          <p:spTgt spid="11"/>
                                        </p:tgtEl>
                                        <p:attrNameLst>
                                          <p:attrName>ppt_x</p:attrName>
                                          <p:attrName>ppt_y</p:attrName>
                                        </p:attrNameLst>
                                      </p:cBhvr>
                                      <p:rCtr x="1732" y="23"/>
                                    </p:animMotion>
                                  </p:childTnLst>
                                </p:cTn>
                              </p:par>
                            </p:childTnLst>
                          </p:cTn>
                        </p:par>
                        <p:par>
                          <p:cTn id="61" fill="hold">
                            <p:stCondLst>
                              <p:cond delay="4250"/>
                            </p:stCondLst>
                            <p:childTnLst>
                              <p:par>
                                <p:cTn id="62" presetID="26" presetClass="emph" presetSubtype="0" fill="hold" nodeType="afterEffect">
                                  <p:stCondLst>
                                    <p:cond delay="0"/>
                                  </p:stCondLst>
                                  <p:childTnLst>
                                    <p:animEffect transition="out" filter="fade">
                                      <p:cBhvr>
                                        <p:cTn id="63" dur="500" tmFilter="0, 0; .2, .5; .8, .5; 1, 0"/>
                                        <p:tgtEl>
                                          <p:spTgt spid="11"/>
                                        </p:tgtEl>
                                      </p:cBhvr>
                                    </p:animEffect>
                                    <p:animScale>
                                      <p:cBhvr>
                                        <p:cTn id="64" dur="250" autoRev="1" fill="hold"/>
                                        <p:tgtEl>
                                          <p:spTgt spid="11"/>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250"/>
                                  </p:stCondLst>
                                  <p:childTnLst>
                                    <p:set>
                                      <p:cBhvr>
                                        <p:cTn id="7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22" name="Picture 21">
            <a:extLst>
              <a:ext uri="{FF2B5EF4-FFF2-40B4-BE49-F238E27FC236}">
                <a16:creationId xmlns:a16="http://schemas.microsoft.com/office/drawing/2014/main" id="{54446B7D-C6C3-4692-94C4-2307734CA98A}"/>
              </a:ext>
            </a:extLst>
          </p:cNvPr>
          <p:cNvPicPr>
            <a:picLocks noChangeAspect="1"/>
          </p:cNvPicPr>
          <p:nvPr/>
        </p:nvPicPr>
        <p:blipFill>
          <a:blip r:embed="rId3"/>
          <a:stretch>
            <a:fillRect/>
          </a:stretch>
        </p:blipFill>
        <p:spPr>
          <a:xfrm>
            <a:off x="762001" y="919825"/>
            <a:ext cx="8382750" cy="8799572"/>
          </a:xfrm>
          <a:prstGeom prst="rect">
            <a:avLst/>
          </a:prstGeom>
        </p:spPr>
      </p:pic>
      <p:pic>
        <p:nvPicPr>
          <p:cNvPr id="35" name="Picture 34">
            <a:extLst>
              <a:ext uri="{FF2B5EF4-FFF2-40B4-BE49-F238E27FC236}">
                <a16:creationId xmlns:a16="http://schemas.microsoft.com/office/drawing/2014/main" id="{39DE47BE-3E57-4CB7-B519-C110970D1611}"/>
              </a:ext>
            </a:extLst>
          </p:cNvPr>
          <p:cNvPicPr>
            <a:picLocks noChangeAspect="1"/>
          </p:cNvPicPr>
          <p:nvPr/>
        </p:nvPicPr>
        <p:blipFill>
          <a:blip r:embed="rId4"/>
          <a:stretch>
            <a:fillRect/>
          </a:stretch>
        </p:blipFill>
        <p:spPr>
          <a:xfrm>
            <a:off x="0" y="6305550"/>
            <a:ext cx="12192000" cy="552450"/>
          </a:xfrm>
          <a:prstGeom prst="rect">
            <a:avLst/>
          </a:prstGeom>
        </p:spPr>
      </p:pic>
      <p:sp>
        <p:nvSpPr>
          <p:cNvPr id="42" name="Freeform: Shape 41">
            <a:extLst>
              <a:ext uri="{FF2B5EF4-FFF2-40B4-BE49-F238E27FC236}">
                <a16:creationId xmlns:a16="http://schemas.microsoft.com/office/drawing/2014/main" id="{2A1E8608-245F-48BE-9A0A-C32D8282A904}"/>
              </a:ext>
            </a:extLst>
          </p:cNvPr>
          <p:cNvSpPr/>
          <p:nvPr/>
        </p:nvSpPr>
        <p:spPr>
          <a:xfrm>
            <a:off x="389474" y="439950"/>
            <a:ext cx="9249825" cy="5960850"/>
          </a:xfrm>
          <a:custGeom>
            <a:avLst/>
            <a:gdLst>
              <a:gd name="connsiteX0" fmla="*/ 397086 w 9249825"/>
              <a:gd name="connsiteY0" fmla="*/ 479875 h 5960850"/>
              <a:gd name="connsiteX1" fmla="*/ 397086 w 9249825"/>
              <a:gd name="connsiteY1" fmla="*/ 5498225 h 5960850"/>
              <a:gd name="connsiteX2" fmla="*/ 8749093 w 9249825"/>
              <a:gd name="connsiteY2" fmla="*/ 5498225 h 5960850"/>
              <a:gd name="connsiteX3" fmla="*/ 8749093 w 9249825"/>
              <a:gd name="connsiteY3" fmla="*/ 479875 h 5960850"/>
              <a:gd name="connsiteX4" fmla="*/ 210954 w 9249825"/>
              <a:gd name="connsiteY4" fmla="*/ 0 h 5960850"/>
              <a:gd name="connsiteX5" fmla="*/ 9038871 w 9249825"/>
              <a:gd name="connsiteY5" fmla="*/ 0 h 5960850"/>
              <a:gd name="connsiteX6" fmla="*/ 9249825 w 9249825"/>
              <a:gd name="connsiteY6" fmla="*/ 210954 h 5960850"/>
              <a:gd name="connsiteX7" fmla="*/ 9249825 w 9249825"/>
              <a:gd name="connsiteY7" fmla="*/ 5749896 h 5960850"/>
              <a:gd name="connsiteX8" fmla="*/ 9038871 w 9249825"/>
              <a:gd name="connsiteY8" fmla="*/ 5960850 h 5960850"/>
              <a:gd name="connsiteX9" fmla="*/ 210954 w 9249825"/>
              <a:gd name="connsiteY9" fmla="*/ 5960850 h 5960850"/>
              <a:gd name="connsiteX10" fmla="*/ 0 w 9249825"/>
              <a:gd name="connsiteY10" fmla="*/ 5749896 h 5960850"/>
              <a:gd name="connsiteX11" fmla="*/ 0 w 9249825"/>
              <a:gd name="connsiteY11" fmla="*/ 210954 h 5960850"/>
              <a:gd name="connsiteX12" fmla="*/ 210954 w 9249825"/>
              <a:gd name="connsiteY12" fmla="*/ 0 h 59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9825" h="5960850">
                <a:moveTo>
                  <a:pt x="397086" y="479875"/>
                </a:moveTo>
                <a:lnTo>
                  <a:pt x="397086" y="5498225"/>
                </a:lnTo>
                <a:lnTo>
                  <a:pt x="8749093" y="5498225"/>
                </a:lnTo>
                <a:lnTo>
                  <a:pt x="8749093" y="479875"/>
                </a:lnTo>
                <a:close/>
                <a:moveTo>
                  <a:pt x="210954" y="0"/>
                </a:moveTo>
                <a:lnTo>
                  <a:pt x="9038871" y="0"/>
                </a:lnTo>
                <a:cubicBezTo>
                  <a:pt x="9155378" y="0"/>
                  <a:pt x="9249825" y="94447"/>
                  <a:pt x="9249825" y="210954"/>
                </a:cubicBezTo>
                <a:lnTo>
                  <a:pt x="9249825" y="5749896"/>
                </a:lnTo>
                <a:cubicBezTo>
                  <a:pt x="9249825" y="5866403"/>
                  <a:pt x="9155378" y="5960850"/>
                  <a:pt x="9038871" y="5960850"/>
                </a:cubicBezTo>
                <a:lnTo>
                  <a:pt x="210954" y="5960850"/>
                </a:lnTo>
                <a:cubicBezTo>
                  <a:pt x="94447" y="5960850"/>
                  <a:pt x="0" y="5866403"/>
                  <a:pt x="0" y="5749896"/>
                </a:cubicBezTo>
                <a:lnTo>
                  <a:pt x="0" y="210954"/>
                </a:lnTo>
                <a:cubicBezTo>
                  <a:pt x="0" y="94447"/>
                  <a:pt x="94447" y="0"/>
                  <a:pt x="210954" y="0"/>
                </a:cubicBezTo>
                <a:close/>
              </a:path>
            </a:pathLst>
          </a:cu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 name="Group 61">
            <a:extLst>
              <a:ext uri="{FF2B5EF4-FFF2-40B4-BE49-F238E27FC236}">
                <a16:creationId xmlns:a16="http://schemas.microsoft.com/office/drawing/2014/main" id="{1FE7665A-3C0F-4A6E-8354-CE30A910F3B5}"/>
              </a:ext>
            </a:extLst>
          </p:cNvPr>
          <p:cNvGrpSpPr/>
          <p:nvPr/>
        </p:nvGrpSpPr>
        <p:grpSpPr>
          <a:xfrm>
            <a:off x="5215526" y="1812876"/>
            <a:ext cx="5947397" cy="4532412"/>
            <a:chOff x="5215526" y="1812876"/>
            <a:chExt cx="5947397" cy="4532412"/>
          </a:xfrm>
        </p:grpSpPr>
        <p:sp>
          <p:nvSpPr>
            <p:cNvPr id="50" name="Google Shape;480;p33">
              <a:extLst>
                <a:ext uri="{FF2B5EF4-FFF2-40B4-BE49-F238E27FC236}">
                  <a16:creationId xmlns:a16="http://schemas.microsoft.com/office/drawing/2014/main" id="{F8885718-5748-4E8F-9B20-E9D1EA395495}"/>
                </a:ext>
              </a:extLst>
            </p:cNvPr>
            <p:cNvSpPr/>
            <p:nvPr/>
          </p:nvSpPr>
          <p:spPr>
            <a:xfrm>
              <a:off x="5215526" y="1812876"/>
              <a:ext cx="5947397" cy="45324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5293DEE0-1D34-4F64-9651-D024A832BBF6}"/>
                </a:ext>
              </a:extLst>
            </p:cNvPr>
            <p:cNvGrpSpPr/>
            <p:nvPr/>
          </p:nvGrpSpPr>
          <p:grpSpPr>
            <a:xfrm>
              <a:off x="5360764" y="1969820"/>
              <a:ext cx="635280" cy="147600"/>
              <a:chOff x="5360764" y="1969820"/>
              <a:chExt cx="635280" cy="147600"/>
            </a:xfrm>
          </p:grpSpPr>
          <p:sp>
            <p:nvSpPr>
              <p:cNvPr id="58" name="Google Shape;489;p33">
                <a:extLst>
                  <a:ext uri="{FF2B5EF4-FFF2-40B4-BE49-F238E27FC236}">
                    <a16:creationId xmlns:a16="http://schemas.microsoft.com/office/drawing/2014/main" id="{C8913B82-8120-4F19-A37F-D98E17501938}"/>
                  </a:ext>
                </a:extLst>
              </p:cNvPr>
              <p:cNvSpPr/>
              <p:nvPr/>
            </p:nvSpPr>
            <p:spPr>
              <a:xfrm>
                <a:off x="5360764" y="1969820"/>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490;p33">
                <a:extLst>
                  <a:ext uri="{FF2B5EF4-FFF2-40B4-BE49-F238E27FC236}">
                    <a16:creationId xmlns:a16="http://schemas.microsoft.com/office/drawing/2014/main" id="{99F7FD98-2F2C-48CF-BFF7-CFA30F9EA445}"/>
                  </a:ext>
                </a:extLst>
              </p:cNvPr>
              <p:cNvSpPr/>
              <p:nvPr/>
            </p:nvSpPr>
            <p:spPr>
              <a:xfrm>
                <a:off x="5604604" y="1969820"/>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491;p33">
                <a:extLst>
                  <a:ext uri="{FF2B5EF4-FFF2-40B4-BE49-F238E27FC236}">
                    <a16:creationId xmlns:a16="http://schemas.microsoft.com/office/drawing/2014/main" id="{955D3550-B58A-4659-A7F3-52C409F893D6}"/>
                  </a:ext>
                </a:extLst>
              </p:cNvPr>
              <p:cNvSpPr/>
              <p:nvPr/>
            </p:nvSpPr>
            <p:spPr>
              <a:xfrm>
                <a:off x="5848444" y="1969820"/>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7" name="Google Shape;488;p33">
            <a:extLst>
              <a:ext uri="{FF2B5EF4-FFF2-40B4-BE49-F238E27FC236}">
                <a16:creationId xmlns:a16="http://schemas.microsoft.com/office/drawing/2014/main" id="{9E51643F-430F-46B1-8B21-8F4C8F277246}"/>
              </a:ext>
            </a:extLst>
          </p:cNvPr>
          <p:cNvGrpSpPr/>
          <p:nvPr/>
        </p:nvGrpSpPr>
        <p:grpSpPr>
          <a:xfrm>
            <a:off x="542721" y="550059"/>
            <a:ext cx="635280" cy="147600"/>
            <a:chOff x="2147366" y="4139382"/>
            <a:chExt cx="635280" cy="147600"/>
          </a:xfrm>
        </p:grpSpPr>
        <p:sp>
          <p:nvSpPr>
            <p:cNvPr id="38" name="Google Shape;489;p33">
              <a:extLst>
                <a:ext uri="{FF2B5EF4-FFF2-40B4-BE49-F238E27FC236}">
                  <a16:creationId xmlns:a16="http://schemas.microsoft.com/office/drawing/2014/main" id="{545FF9B9-5665-45A3-9864-30301FCC030D}"/>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90;p33">
              <a:extLst>
                <a:ext uri="{FF2B5EF4-FFF2-40B4-BE49-F238E27FC236}">
                  <a16:creationId xmlns:a16="http://schemas.microsoft.com/office/drawing/2014/main" id="{09E45FBA-9069-4135-80B0-42DE2F21848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91;p33">
              <a:extLst>
                <a:ext uri="{FF2B5EF4-FFF2-40B4-BE49-F238E27FC236}">
                  <a16:creationId xmlns:a16="http://schemas.microsoft.com/office/drawing/2014/main" id="{F030BD27-90B2-41C9-AB1E-955207455CA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41" name="Picture 40">
            <a:extLst>
              <a:ext uri="{FF2B5EF4-FFF2-40B4-BE49-F238E27FC236}">
                <a16:creationId xmlns:a16="http://schemas.microsoft.com/office/drawing/2014/main" id="{5B21A171-CFD1-4772-9784-000080557907}"/>
              </a:ext>
            </a:extLst>
          </p:cNvPr>
          <p:cNvPicPr>
            <a:picLocks noChangeAspect="1"/>
          </p:cNvPicPr>
          <p:nvPr/>
        </p:nvPicPr>
        <p:blipFill>
          <a:blip r:embed="rId5"/>
          <a:stretch>
            <a:fillRect/>
          </a:stretch>
        </p:blipFill>
        <p:spPr>
          <a:xfrm>
            <a:off x="0" y="-841"/>
            <a:ext cx="12192000" cy="679450"/>
          </a:xfrm>
          <a:prstGeom prst="rect">
            <a:avLst/>
          </a:prstGeom>
        </p:spPr>
      </p:pic>
      <p:sp>
        <p:nvSpPr>
          <p:cNvPr id="45" name="Rectangle 44">
            <a:extLst>
              <a:ext uri="{FF2B5EF4-FFF2-40B4-BE49-F238E27FC236}">
                <a16:creationId xmlns:a16="http://schemas.microsoft.com/office/drawing/2014/main" id="{A8BE07F2-8DE5-4124-8511-B61C4EDEC39A}"/>
              </a:ext>
            </a:extLst>
          </p:cNvPr>
          <p:cNvSpPr/>
          <p:nvPr/>
        </p:nvSpPr>
        <p:spPr>
          <a:xfrm>
            <a:off x="1971675" y="3719514"/>
            <a:ext cx="2438400" cy="359568"/>
          </a:xfrm>
          <a:prstGeom prst="rect">
            <a:avLst/>
          </a:prstGeom>
          <a:solidFill>
            <a:schemeClr val="accent5">
              <a:lumMod val="75000"/>
              <a:alpha val="2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54B1FFD-68C7-4784-8FAB-CB88FC5D89CC}"/>
              </a:ext>
            </a:extLst>
          </p:cNvPr>
          <p:cNvSpPr/>
          <p:nvPr/>
        </p:nvSpPr>
        <p:spPr>
          <a:xfrm>
            <a:off x="6096000" y="2125604"/>
            <a:ext cx="3010761" cy="338554"/>
          </a:xfrm>
          <a:prstGeom prst="rect">
            <a:avLst/>
          </a:prstGeom>
        </p:spPr>
        <p:txBody>
          <a:bodyPr wrap="none" anchor="ctr">
            <a:spAutoFit/>
          </a:bodyPr>
          <a:lstStyle/>
          <a:p>
            <a:r>
              <a:rPr lang="en-US" sz="1600">
                <a:solidFill>
                  <a:schemeClr val="tx1"/>
                </a:solidFill>
                <a:latin typeface="Roboto Mono" panose="020B0604020202020204" charset="0"/>
                <a:ea typeface="Roboto Mono" panose="020B0604020202020204" charset="0"/>
              </a:rPr>
              <a:t>VD: </a:t>
            </a:r>
            <a:r>
              <a:rPr lang="en-US" sz="1600">
                <a:solidFill>
                  <a:srgbClr val="E06C75"/>
                </a:solidFill>
                <a:latin typeface="Roboto Mono" panose="020B0604020202020204" charset="0"/>
                <a:ea typeface="Roboto Mono" panose="020B0604020202020204" charset="0"/>
              </a:rPr>
              <a:t>block</a:t>
            </a:r>
            <a:r>
              <a:rPr lang="en-US" sz="1600" i="1">
                <a:solidFill>
                  <a:srgbClr val="C678DD"/>
                </a:solidFill>
                <a:latin typeface="Roboto Mono" panose="020B0604020202020204" charset="0"/>
                <a:ea typeface="Roboto Mono" panose="020B0604020202020204" charset="0"/>
              </a:rPr>
              <a:t>=</a:t>
            </a:r>
            <a:r>
              <a:rPr lang="en-US" sz="1600">
                <a:solidFill>
                  <a:srgbClr val="61AFEF"/>
                </a:solidFill>
                <a:latin typeface="Roboto Mono" panose="020B0604020202020204" charset="0"/>
                <a:ea typeface="Roboto Mono" panose="020B0604020202020204" charset="0"/>
              </a:rPr>
              <a:t>img</a:t>
            </a:r>
            <a:r>
              <a:rPr lang="en-US" sz="1600">
                <a:solidFill>
                  <a:srgbClr val="ABB2BF"/>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3</a:t>
            </a:r>
            <a:r>
              <a:rPr lang="en-US" sz="1600" i="1">
                <a:solidFill>
                  <a:srgbClr val="C678DD"/>
                </a:solidFill>
                <a:latin typeface="Roboto Mono" panose="020B0604020202020204" charset="0"/>
                <a:ea typeface="Roboto Mono" panose="020B0604020202020204" charset="0"/>
              </a:rPr>
              <a:t>:</a:t>
            </a:r>
            <a:r>
              <a:rPr lang="en-US" sz="1600" i="1">
                <a:solidFill>
                  <a:srgbClr val="D19A66"/>
                </a:solidFill>
                <a:latin typeface="Roboto Mono" panose="020B0604020202020204" charset="0"/>
                <a:ea typeface="Roboto Mono" panose="020B0604020202020204" charset="0"/>
              </a:rPr>
              <a:t>5</a:t>
            </a:r>
            <a:r>
              <a:rPr lang="en-US" sz="1600">
                <a:solidFill>
                  <a:srgbClr val="ABB2BF"/>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1</a:t>
            </a:r>
            <a:r>
              <a:rPr lang="en-US" sz="1600" i="1">
                <a:solidFill>
                  <a:srgbClr val="C678DD"/>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3</a:t>
            </a:r>
            <a:r>
              <a:rPr lang="en-US" sz="1600">
                <a:solidFill>
                  <a:srgbClr val="ABB2BF"/>
                </a:solidFill>
                <a:latin typeface="Roboto Mono" panose="020B0604020202020204" charset="0"/>
                <a:ea typeface="Roboto Mono" panose="020B0604020202020204" charset="0"/>
              </a:rPr>
              <a:t>);</a:t>
            </a:r>
          </a:p>
        </p:txBody>
      </p:sp>
      <p:graphicFrame>
        <p:nvGraphicFramePr>
          <p:cNvPr id="54" name="Table 53">
            <a:extLst>
              <a:ext uri="{FF2B5EF4-FFF2-40B4-BE49-F238E27FC236}">
                <a16:creationId xmlns:a16="http://schemas.microsoft.com/office/drawing/2014/main" id="{BC865F54-EADF-43BA-B190-CE2598696118}"/>
              </a:ext>
            </a:extLst>
          </p:cNvPr>
          <p:cNvGraphicFramePr>
            <a:graphicFrameLocks noGrp="1"/>
          </p:cNvGraphicFramePr>
          <p:nvPr>
            <p:extLst>
              <p:ext uri="{D42A27DB-BD31-4B8C-83A1-F6EECF244321}">
                <p14:modId xmlns:p14="http://schemas.microsoft.com/office/powerpoint/2010/main" val="1423727324"/>
              </p:ext>
            </p:extLst>
          </p:nvPr>
        </p:nvGraphicFramePr>
        <p:xfrm>
          <a:off x="5799319" y="2684553"/>
          <a:ext cx="4779810" cy="3467030"/>
        </p:xfrm>
        <a:graphic>
          <a:graphicData uri="http://schemas.openxmlformats.org/drawingml/2006/table">
            <a:tbl>
              <a:tblPr>
                <a:tableStyleId>{2D5ABB26-0587-4C30-8999-92F81FD0307C}</a:tableStyleId>
              </a:tblPr>
              <a:tblGrid>
                <a:gridCol w="682830">
                  <a:extLst>
                    <a:ext uri="{9D8B030D-6E8A-4147-A177-3AD203B41FA5}">
                      <a16:colId xmlns:a16="http://schemas.microsoft.com/office/drawing/2014/main" val="818792785"/>
                    </a:ext>
                  </a:extLst>
                </a:gridCol>
                <a:gridCol w="682830">
                  <a:extLst>
                    <a:ext uri="{9D8B030D-6E8A-4147-A177-3AD203B41FA5}">
                      <a16:colId xmlns:a16="http://schemas.microsoft.com/office/drawing/2014/main" val="4042843944"/>
                    </a:ext>
                  </a:extLst>
                </a:gridCol>
                <a:gridCol w="682830">
                  <a:extLst>
                    <a:ext uri="{9D8B030D-6E8A-4147-A177-3AD203B41FA5}">
                      <a16:colId xmlns:a16="http://schemas.microsoft.com/office/drawing/2014/main" val="1229240746"/>
                    </a:ext>
                  </a:extLst>
                </a:gridCol>
                <a:gridCol w="682830">
                  <a:extLst>
                    <a:ext uri="{9D8B030D-6E8A-4147-A177-3AD203B41FA5}">
                      <a16:colId xmlns:a16="http://schemas.microsoft.com/office/drawing/2014/main" val="3564707243"/>
                    </a:ext>
                  </a:extLst>
                </a:gridCol>
                <a:gridCol w="682830">
                  <a:extLst>
                    <a:ext uri="{9D8B030D-6E8A-4147-A177-3AD203B41FA5}">
                      <a16:colId xmlns:a16="http://schemas.microsoft.com/office/drawing/2014/main" val="2135778576"/>
                    </a:ext>
                  </a:extLst>
                </a:gridCol>
                <a:gridCol w="682830">
                  <a:extLst>
                    <a:ext uri="{9D8B030D-6E8A-4147-A177-3AD203B41FA5}">
                      <a16:colId xmlns:a16="http://schemas.microsoft.com/office/drawing/2014/main" val="1894573941"/>
                    </a:ext>
                  </a:extLst>
                </a:gridCol>
                <a:gridCol w="682830">
                  <a:extLst>
                    <a:ext uri="{9D8B030D-6E8A-4147-A177-3AD203B41FA5}">
                      <a16:colId xmlns:a16="http://schemas.microsoft.com/office/drawing/2014/main" val="2363493256"/>
                    </a:ext>
                  </a:extLst>
                </a:gridCol>
              </a:tblGrid>
              <a:tr h="495290">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2</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3</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3907323642"/>
                  </a:ext>
                </a:extLst>
              </a:tr>
              <a:tr h="495290">
                <a:tc>
                  <a:txBody>
                    <a:bodyPr/>
                    <a:lstStyle/>
                    <a:p>
                      <a:pPr algn="ctr" fontAlgn="b"/>
                      <a:r>
                        <a:rPr lang="en-US" sz="1200" b="1" u="none" strike="noStrike">
                          <a:effectLst/>
                        </a:rPr>
                        <a:t>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15223"/>
                  </a:ext>
                </a:extLst>
              </a:tr>
              <a:tr h="495290">
                <a:tc>
                  <a:txBody>
                    <a:bodyPr/>
                    <a:lstStyle/>
                    <a:p>
                      <a:pPr algn="ctr" fontAlgn="b"/>
                      <a:r>
                        <a:rPr lang="en-US" sz="1200" b="1" u="none" strike="noStrike">
                          <a:effectLst/>
                        </a:rPr>
                        <a:t>2</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52125"/>
                  </a:ext>
                </a:extLst>
              </a:tr>
              <a:tr h="495290">
                <a:tc>
                  <a:txBody>
                    <a:bodyPr/>
                    <a:lstStyle/>
                    <a:p>
                      <a:pPr algn="ctr" fontAlgn="b"/>
                      <a:r>
                        <a:rPr lang="en-US" sz="1200" b="1" u="none" strike="noStrike">
                          <a:effectLst/>
                        </a:rPr>
                        <a:t>3</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8295728"/>
                  </a:ext>
                </a:extLst>
              </a:tr>
              <a:tr h="495290">
                <a:tc>
                  <a:txBody>
                    <a:bodyPr/>
                    <a:lstStyle/>
                    <a:p>
                      <a:pPr algn="ct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7667659"/>
                  </a:ext>
                </a:extLst>
              </a:tr>
              <a:tr h="495290">
                <a:tc>
                  <a:txBody>
                    <a:bodyPr/>
                    <a:lstStyle/>
                    <a:p>
                      <a:pPr algn="ct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2233590"/>
                  </a:ext>
                </a:extLst>
              </a:tr>
              <a:tr h="495290">
                <a:tc>
                  <a:txBody>
                    <a:bodyPr/>
                    <a:lstStyle/>
                    <a:p>
                      <a:pPr algn="ct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6291851"/>
                  </a:ext>
                </a:extLst>
              </a:tr>
            </a:tbl>
          </a:graphicData>
        </a:graphic>
      </p:graphicFrame>
      <p:sp>
        <p:nvSpPr>
          <p:cNvPr id="55" name="Rectangle 54">
            <a:extLst>
              <a:ext uri="{FF2B5EF4-FFF2-40B4-BE49-F238E27FC236}">
                <a16:creationId xmlns:a16="http://schemas.microsoft.com/office/drawing/2014/main" id="{0CC3521E-7253-4304-AC30-D3DD17D38814}"/>
              </a:ext>
            </a:extLst>
          </p:cNvPr>
          <p:cNvSpPr/>
          <p:nvPr/>
        </p:nvSpPr>
        <p:spPr>
          <a:xfrm>
            <a:off x="7828990" y="3183622"/>
            <a:ext cx="2077761" cy="1507003"/>
          </a:xfrm>
          <a:prstGeom prst="rect">
            <a:avLst/>
          </a:prstGeom>
          <a:solidFill>
            <a:schemeClr val="accent1">
              <a:alpha val="5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91514B1-0F34-4B2A-942D-ED802C31C06F}"/>
              </a:ext>
            </a:extLst>
          </p:cNvPr>
          <p:cNvSpPr/>
          <p:nvPr/>
        </p:nvSpPr>
        <p:spPr>
          <a:xfrm>
            <a:off x="1178001" y="5171282"/>
            <a:ext cx="2438400" cy="326135"/>
          </a:xfrm>
          <a:prstGeom prst="rect">
            <a:avLst/>
          </a:prstGeom>
          <a:solidFill>
            <a:schemeClr val="accent5">
              <a:alpha val="2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D4080683-707F-4098-9006-A6FB1C8A1470}"/>
              </a:ext>
            </a:extLst>
          </p:cNvPr>
          <p:cNvSpPr/>
          <p:nvPr/>
        </p:nvSpPr>
        <p:spPr>
          <a:xfrm>
            <a:off x="5678404" y="2918823"/>
            <a:ext cx="6096000" cy="2585323"/>
          </a:xfrm>
          <a:prstGeom prst="rect">
            <a:avLst/>
          </a:prstGeom>
        </p:spPr>
        <p:txBody>
          <a:bodyPr>
            <a:spAutoFit/>
          </a:bodyPr>
          <a:lstStyle/>
          <a:p>
            <a:r>
              <a:rPr lang="da-DK" sz="1800" b="1" i="1">
                <a:solidFill>
                  <a:srgbClr val="C678DD"/>
                </a:solidFill>
                <a:latin typeface="Roboto Mono" panose="020B0604020202020204" charset="0"/>
                <a:ea typeface="Roboto Mono" panose="020B0604020202020204" charset="0"/>
              </a:rPr>
              <a:t>for</a:t>
            </a:r>
            <a:r>
              <a:rPr lang="da-DK" sz="1800" b="1">
                <a:solidFill>
                  <a:srgbClr val="ABB2BF"/>
                </a:solidFill>
                <a:latin typeface="Roboto Mono" panose="020B0604020202020204" charset="0"/>
                <a:ea typeface="Roboto Mono" panose="020B0604020202020204" charset="0"/>
              </a:rPr>
              <a:t> </a:t>
            </a:r>
            <a:r>
              <a:rPr lang="da-DK" sz="1800" b="1">
                <a:solidFill>
                  <a:srgbClr val="E06C75"/>
                </a:solidFill>
                <a:latin typeface="Roboto Mono" panose="020B0604020202020204" charset="0"/>
                <a:ea typeface="Roboto Mono" panose="020B0604020202020204" charset="0"/>
              </a:rPr>
              <a:t>i</a:t>
            </a:r>
            <a:r>
              <a:rPr lang="da-DK" sz="1800" b="1" i="1">
                <a:solidFill>
                  <a:srgbClr val="C678DD"/>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1</a:t>
            </a:r>
            <a:r>
              <a:rPr lang="da-DK" sz="1800" b="1" i="1">
                <a:solidFill>
                  <a:srgbClr val="C678DD"/>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x</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for</a:t>
            </a:r>
            <a:r>
              <a:rPr lang="da-DK" sz="1800" b="1">
                <a:solidFill>
                  <a:srgbClr val="ABB2BF"/>
                </a:solidFill>
                <a:latin typeface="Roboto Mono" panose="020B0604020202020204" charset="0"/>
                <a:ea typeface="Roboto Mono" panose="020B0604020202020204" charset="0"/>
              </a:rPr>
              <a:t> </a:t>
            </a:r>
            <a:r>
              <a:rPr lang="da-DK" sz="1800" b="1">
                <a:solidFill>
                  <a:srgbClr val="E06C75"/>
                </a:solidFill>
                <a:latin typeface="Roboto Mono" panose="020B0604020202020204" charset="0"/>
                <a:ea typeface="Roboto Mono" panose="020B0604020202020204" charset="0"/>
              </a:rPr>
              <a:t>j</a:t>
            </a:r>
            <a:r>
              <a:rPr lang="da-DK" sz="1800" b="1" i="1">
                <a:solidFill>
                  <a:srgbClr val="C678DD"/>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1</a:t>
            </a:r>
            <a:r>
              <a:rPr lang="da-DK" sz="1800" b="1" i="1">
                <a:solidFill>
                  <a:srgbClr val="C678DD"/>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y</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if</a:t>
            </a:r>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img</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)&gt;</a:t>
            </a:r>
            <a:r>
              <a:rPr lang="da-DK" sz="1800" b="1">
                <a:solidFill>
                  <a:srgbClr val="61AFEF"/>
                </a:solidFill>
                <a:latin typeface="Roboto Mono" panose="020B0604020202020204" charset="0"/>
                <a:ea typeface="Roboto Mono" panose="020B0604020202020204" charset="0"/>
              </a:rPr>
              <a:t>face</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20</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bw</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Lmax</a:t>
            </a:r>
            <a:r>
              <a:rPr lang="da-DK" sz="1800" b="1">
                <a:solidFill>
                  <a:srgbClr val="ABB2BF"/>
                </a:solidFill>
                <a:latin typeface="Roboto Mono" panose="020B0604020202020204" charset="0"/>
                <a:ea typeface="Roboto Mono" panose="020B0604020202020204" charset="0"/>
              </a:rPr>
              <a:t>;</a:t>
            </a: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else</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bw</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0</a:t>
            </a:r>
            <a:r>
              <a:rPr lang="da-DK" sz="1800" b="1">
                <a:solidFill>
                  <a:srgbClr val="ABB2BF"/>
                </a:solidFill>
                <a:latin typeface="Roboto Mono" panose="020B0604020202020204" charset="0"/>
                <a:ea typeface="Roboto Mono" panose="020B0604020202020204" charset="0"/>
              </a:rPr>
              <a:t>;</a:t>
            </a: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a:p>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29460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00039 -0.27546 " pathEditMode="relative" rAng="0" ptsTypes="AA">
                                      <p:cBhvr>
                                        <p:cTn id="6" dur="2000" fill="hold"/>
                                        <p:tgtEl>
                                          <p:spTgt spid="22"/>
                                        </p:tgtEl>
                                        <p:attrNameLst>
                                          <p:attrName>ppt_x</p:attrName>
                                          <p:attrName>ppt_y</p:attrName>
                                        </p:attrNameLst>
                                      </p:cBhvr>
                                      <p:rCtr x="13" y="-1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39 -0.27546 L 0.00039 -0.54074 " pathEditMode="relative" rAng="0" ptsTypes="AA">
                                      <p:cBhvr>
                                        <p:cTn id="10" dur="2000" fill="hold"/>
                                        <p:tgtEl>
                                          <p:spTgt spid="22"/>
                                        </p:tgtEl>
                                        <p:attrNameLst>
                                          <p:attrName>ppt_x</p:attrName>
                                          <p:attrName>ppt_y</p:attrName>
                                        </p:attrNameLst>
                                      </p:cBhvr>
                                      <p:rCtr x="0" y="-13264"/>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55"/>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5"/>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51" grpId="0"/>
      <p:bldP spid="51" grpId="1"/>
      <p:bldP spid="55" grpId="0" animBg="1"/>
      <p:bldP spid="55" grpId="1" animBg="1"/>
      <p:bldP spid="63" grpId="0" animBg="1"/>
      <p:bldP spid="3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AE3698-DD88-4855-95E7-92FE3EF28D21}"/>
              </a:ext>
            </a:extLst>
          </p:cNvPr>
          <p:cNvPicPr>
            <a:picLocks noChangeAspect="1"/>
          </p:cNvPicPr>
          <p:nvPr/>
        </p:nvPicPr>
        <p:blipFill>
          <a:blip r:embed="rId2"/>
          <a:srcRect/>
          <a:stretch>
            <a:fillRect/>
          </a:stretch>
        </p:blipFill>
        <p:spPr>
          <a:xfrm>
            <a:off x="1601080" y="269695"/>
            <a:ext cx="3428604" cy="6090008"/>
          </a:xfrm>
          <a:custGeom>
            <a:avLst/>
            <a:gdLst>
              <a:gd name="connsiteX0" fmla="*/ 121338 w 3428604"/>
              <a:gd name="connsiteY0" fmla="*/ 0 h 6090008"/>
              <a:gd name="connsiteX1" fmla="*/ 3307266 w 3428604"/>
              <a:gd name="connsiteY1" fmla="*/ 0 h 6090008"/>
              <a:gd name="connsiteX2" fmla="*/ 3428604 w 3428604"/>
              <a:gd name="connsiteY2" fmla="*/ 121338 h 6090008"/>
              <a:gd name="connsiteX3" fmla="*/ 3428604 w 3428604"/>
              <a:gd name="connsiteY3" fmla="*/ 5968671 h 6090008"/>
              <a:gd name="connsiteX4" fmla="*/ 3354496 w 3428604"/>
              <a:gd name="connsiteY4" fmla="*/ 6080474 h 6090008"/>
              <a:gd name="connsiteX5" fmla="*/ 3307271 w 3428604"/>
              <a:gd name="connsiteY5" fmla="*/ 6090008 h 6090008"/>
              <a:gd name="connsiteX6" fmla="*/ 121333 w 3428604"/>
              <a:gd name="connsiteY6" fmla="*/ 6090008 h 6090008"/>
              <a:gd name="connsiteX7" fmla="*/ 74108 w 3428604"/>
              <a:gd name="connsiteY7" fmla="*/ 6080474 h 6090008"/>
              <a:gd name="connsiteX8" fmla="*/ 0 w 3428604"/>
              <a:gd name="connsiteY8" fmla="*/ 5968671 h 6090008"/>
              <a:gd name="connsiteX9" fmla="*/ 0 w 3428604"/>
              <a:gd name="connsiteY9" fmla="*/ 121338 h 6090008"/>
              <a:gd name="connsiteX10" fmla="*/ 121338 w 3428604"/>
              <a:gd name="connsiteY10" fmla="*/ 0 h 60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8604" h="6090008">
                <a:moveTo>
                  <a:pt x="121338" y="0"/>
                </a:moveTo>
                <a:lnTo>
                  <a:pt x="3307266" y="0"/>
                </a:lnTo>
                <a:cubicBezTo>
                  <a:pt x="3374279" y="0"/>
                  <a:pt x="3428604" y="54325"/>
                  <a:pt x="3428604" y="121338"/>
                </a:cubicBezTo>
                <a:lnTo>
                  <a:pt x="3428604" y="5968671"/>
                </a:lnTo>
                <a:cubicBezTo>
                  <a:pt x="3428604" y="6018931"/>
                  <a:pt x="3398046" y="6062054"/>
                  <a:pt x="3354496" y="6080474"/>
                </a:cubicBezTo>
                <a:lnTo>
                  <a:pt x="3307271" y="6090008"/>
                </a:lnTo>
                <a:lnTo>
                  <a:pt x="121333" y="6090008"/>
                </a:lnTo>
                <a:lnTo>
                  <a:pt x="74108" y="6080474"/>
                </a:lnTo>
                <a:cubicBezTo>
                  <a:pt x="30558" y="6062054"/>
                  <a:pt x="0" y="6018931"/>
                  <a:pt x="0" y="5968671"/>
                </a:cubicBezTo>
                <a:lnTo>
                  <a:pt x="0" y="121338"/>
                </a:lnTo>
                <a:cubicBezTo>
                  <a:pt x="0" y="54325"/>
                  <a:pt x="54325" y="0"/>
                  <a:pt x="121338" y="0"/>
                </a:cubicBezTo>
                <a:close/>
              </a:path>
            </a:pathLst>
          </a:custGeom>
        </p:spPr>
      </p:pic>
      <p:grpSp>
        <p:nvGrpSpPr>
          <p:cNvPr id="3" name="Google Shape;484;p33">
            <a:extLst>
              <a:ext uri="{FF2B5EF4-FFF2-40B4-BE49-F238E27FC236}">
                <a16:creationId xmlns:a16="http://schemas.microsoft.com/office/drawing/2014/main" id="{08D0DDB5-C99D-4448-8C72-39315DB8B0F1}"/>
              </a:ext>
            </a:extLst>
          </p:cNvPr>
          <p:cNvGrpSpPr/>
          <p:nvPr/>
        </p:nvGrpSpPr>
        <p:grpSpPr>
          <a:xfrm>
            <a:off x="1705025" y="350697"/>
            <a:ext cx="635280" cy="147600"/>
            <a:chOff x="2147366" y="4139382"/>
            <a:chExt cx="635280" cy="147600"/>
          </a:xfrm>
        </p:grpSpPr>
        <p:sp>
          <p:nvSpPr>
            <p:cNvPr id="4" name="Google Shape;485;p33">
              <a:extLst>
                <a:ext uri="{FF2B5EF4-FFF2-40B4-BE49-F238E27FC236}">
                  <a16:creationId xmlns:a16="http://schemas.microsoft.com/office/drawing/2014/main" id="{A2C74259-1B4C-4B02-A910-5083546F1F82}"/>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 name="Google Shape;486;p33">
              <a:extLst>
                <a:ext uri="{FF2B5EF4-FFF2-40B4-BE49-F238E27FC236}">
                  <a16:creationId xmlns:a16="http://schemas.microsoft.com/office/drawing/2014/main" id="{18B49489-5198-4A84-9B04-229977507E7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7;p33">
              <a:extLst>
                <a:ext uri="{FF2B5EF4-FFF2-40B4-BE49-F238E27FC236}">
                  <a16:creationId xmlns:a16="http://schemas.microsoft.com/office/drawing/2014/main" id="{A7A457AA-B411-4F67-AD82-A8152D307A6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44278CCD-5E6C-4796-B50F-601FF5A780AA}"/>
              </a:ext>
            </a:extLst>
          </p:cNvPr>
          <p:cNvPicPr>
            <a:picLocks noChangeAspect="1"/>
          </p:cNvPicPr>
          <p:nvPr/>
        </p:nvPicPr>
        <p:blipFill>
          <a:blip r:embed="rId3"/>
          <a:srcRect/>
          <a:stretch>
            <a:fillRect/>
          </a:stretch>
        </p:blipFill>
        <p:spPr>
          <a:xfrm>
            <a:off x="7349421" y="269695"/>
            <a:ext cx="3428603" cy="6090008"/>
          </a:xfrm>
          <a:custGeom>
            <a:avLst/>
            <a:gdLst>
              <a:gd name="connsiteX0" fmla="*/ 121338 w 3428603"/>
              <a:gd name="connsiteY0" fmla="*/ 0 h 6090008"/>
              <a:gd name="connsiteX1" fmla="*/ 3307266 w 3428603"/>
              <a:gd name="connsiteY1" fmla="*/ 0 h 6090008"/>
              <a:gd name="connsiteX2" fmla="*/ 3419069 w 3428603"/>
              <a:gd name="connsiteY2" fmla="*/ 74108 h 6090008"/>
              <a:gd name="connsiteX3" fmla="*/ 3428603 w 3428603"/>
              <a:gd name="connsiteY3" fmla="*/ 121333 h 6090008"/>
              <a:gd name="connsiteX4" fmla="*/ 3428603 w 3428603"/>
              <a:gd name="connsiteY4" fmla="*/ 5968676 h 6090008"/>
              <a:gd name="connsiteX5" fmla="*/ 3419069 w 3428603"/>
              <a:gd name="connsiteY5" fmla="*/ 6015901 h 6090008"/>
              <a:gd name="connsiteX6" fmla="*/ 3354496 w 3428603"/>
              <a:gd name="connsiteY6" fmla="*/ 6080474 h 6090008"/>
              <a:gd name="connsiteX7" fmla="*/ 3307271 w 3428603"/>
              <a:gd name="connsiteY7" fmla="*/ 6090008 h 6090008"/>
              <a:gd name="connsiteX8" fmla="*/ 121333 w 3428603"/>
              <a:gd name="connsiteY8" fmla="*/ 6090008 h 6090008"/>
              <a:gd name="connsiteX9" fmla="*/ 74108 w 3428603"/>
              <a:gd name="connsiteY9" fmla="*/ 6080474 h 6090008"/>
              <a:gd name="connsiteX10" fmla="*/ 0 w 3428603"/>
              <a:gd name="connsiteY10" fmla="*/ 5968671 h 6090008"/>
              <a:gd name="connsiteX11" fmla="*/ 0 w 3428603"/>
              <a:gd name="connsiteY11" fmla="*/ 121338 h 6090008"/>
              <a:gd name="connsiteX12" fmla="*/ 121338 w 3428603"/>
              <a:gd name="connsiteY12" fmla="*/ 0 h 60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603" h="6090008">
                <a:moveTo>
                  <a:pt x="121338" y="0"/>
                </a:moveTo>
                <a:lnTo>
                  <a:pt x="3307266" y="0"/>
                </a:lnTo>
                <a:cubicBezTo>
                  <a:pt x="3357526" y="0"/>
                  <a:pt x="3400648" y="30558"/>
                  <a:pt x="3419069" y="74108"/>
                </a:cubicBezTo>
                <a:lnTo>
                  <a:pt x="3428603" y="121333"/>
                </a:lnTo>
                <a:lnTo>
                  <a:pt x="3428603" y="5968676"/>
                </a:lnTo>
                <a:lnTo>
                  <a:pt x="3419069" y="6015901"/>
                </a:lnTo>
                <a:cubicBezTo>
                  <a:pt x="3406789" y="6044935"/>
                  <a:pt x="3383530" y="6068194"/>
                  <a:pt x="3354496" y="6080474"/>
                </a:cubicBezTo>
                <a:lnTo>
                  <a:pt x="3307271" y="6090008"/>
                </a:lnTo>
                <a:lnTo>
                  <a:pt x="121333" y="6090008"/>
                </a:lnTo>
                <a:lnTo>
                  <a:pt x="74108" y="6080474"/>
                </a:lnTo>
                <a:cubicBezTo>
                  <a:pt x="30558" y="6062054"/>
                  <a:pt x="0" y="6018931"/>
                  <a:pt x="0" y="5968671"/>
                </a:cubicBezTo>
                <a:lnTo>
                  <a:pt x="0" y="121338"/>
                </a:lnTo>
                <a:cubicBezTo>
                  <a:pt x="0" y="54325"/>
                  <a:pt x="54325" y="0"/>
                  <a:pt x="121338" y="0"/>
                </a:cubicBezTo>
                <a:close/>
              </a:path>
            </a:pathLst>
          </a:custGeom>
        </p:spPr>
      </p:pic>
      <p:grpSp>
        <p:nvGrpSpPr>
          <p:cNvPr id="16" name="Google Shape;484;p33">
            <a:extLst>
              <a:ext uri="{FF2B5EF4-FFF2-40B4-BE49-F238E27FC236}">
                <a16:creationId xmlns:a16="http://schemas.microsoft.com/office/drawing/2014/main" id="{8AC7D5FF-F206-490D-8FA6-EF232730BA18}"/>
              </a:ext>
            </a:extLst>
          </p:cNvPr>
          <p:cNvGrpSpPr/>
          <p:nvPr/>
        </p:nvGrpSpPr>
        <p:grpSpPr>
          <a:xfrm>
            <a:off x="7550691" y="350697"/>
            <a:ext cx="635280" cy="147600"/>
            <a:chOff x="2147366" y="4139382"/>
            <a:chExt cx="635280" cy="147600"/>
          </a:xfrm>
        </p:grpSpPr>
        <p:sp>
          <p:nvSpPr>
            <p:cNvPr id="17" name="Google Shape;485;p33">
              <a:extLst>
                <a:ext uri="{FF2B5EF4-FFF2-40B4-BE49-F238E27FC236}">
                  <a16:creationId xmlns:a16="http://schemas.microsoft.com/office/drawing/2014/main" id="{350EB1DB-4CE1-43C5-AA48-59298191F65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86;p33">
              <a:extLst>
                <a:ext uri="{FF2B5EF4-FFF2-40B4-BE49-F238E27FC236}">
                  <a16:creationId xmlns:a16="http://schemas.microsoft.com/office/drawing/2014/main" id="{6E8667FD-B63D-4339-BFF4-14F877638D4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487;p33">
              <a:extLst>
                <a:ext uri="{FF2B5EF4-FFF2-40B4-BE49-F238E27FC236}">
                  <a16:creationId xmlns:a16="http://schemas.microsoft.com/office/drawing/2014/main" id="{07E658F5-19C6-45A7-A25C-4E46229BCA4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 name="Group 40">
            <a:extLst>
              <a:ext uri="{FF2B5EF4-FFF2-40B4-BE49-F238E27FC236}">
                <a16:creationId xmlns:a16="http://schemas.microsoft.com/office/drawing/2014/main" id="{41907E6E-9BE2-486B-B23C-253E24E9880A}"/>
              </a:ext>
            </a:extLst>
          </p:cNvPr>
          <p:cNvGrpSpPr/>
          <p:nvPr/>
        </p:nvGrpSpPr>
        <p:grpSpPr>
          <a:xfrm>
            <a:off x="1092882" y="634773"/>
            <a:ext cx="4207778" cy="5588454"/>
            <a:chOff x="1092882" y="634773"/>
            <a:chExt cx="4207778" cy="5588454"/>
          </a:xfrm>
        </p:grpSpPr>
        <p:pic>
          <p:nvPicPr>
            <p:cNvPr id="25" name="Picture 24">
              <a:extLst>
                <a:ext uri="{FF2B5EF4-FFF2-40B4-BE49-F238E27FC236}">
                  <a16:creationId xmlns:a16="http://schemas.microsoft.com/office/drawing/2014/main" id="{2194D221-3180-45B1-B8BE-B61FE6615419}"/>
                </a:ext>
              </a:extLst>
            </p:cNvPr>
            <p:cNvPicPr>
              <a:picLocks noChangeAspect="1"/>
            </p:cNvPicPr>
            <p:nvPr/>
          </p:nvPicPr>
          <p:blipFill>
            <a:blip r:embed="rId4"/>
            <a:srcRect/>
            <a:stretch>
              <a:fillRect/>
            </a:stretch>
          </p:blipFill>
          <p:spPr>
            <a:xfrm>
              <a:off x="1092882" y="634773"/>
              <a:ext cx="4207778" cy="5588454"/>
            </a:xfrm>
            <a:custGeom>
              <a:avLst/>
              <a:gdLst>
                <a:gd name="connsiteX0" fmla="*/ 129442 w 3657600"/>
                <a:gd name="connsiteY0" fmla="*/ 0 h 4857749"/>
                <a:gd name="connsiteX1" fmla="*/ 3528158 w 3657600"/>
                <a:gd name="connsiteY1" fmla="*/ 0 h 4857749"/>
                <a:gd name="connsiteX2" fmla="*/ 3657600 w 3657600"/>
                <a:gd name="connsiteY2" fmla="*/ 129442 h 4857749"/>
                <a:gd name="connsiteX3" fmla="*/ 3657600 w 3657600"/>
                <a:gd name="connsiteY3" fmla="*/ 4728308 h 4857749"/>
                <a:gd name="connsiteX4" fmla="*/ 3578543 w 3657600"/>
                <a:gd name="connsiteY4" fmla="*/ 4847578 h 4857749"/>
                <a:gd name="connsiteX5" fmla="*/ 3528163 w 3657600"/>
                <a:gd name="connsiteY5" fmla="*/ 4857749 h 4857749"/>
                <a:gd name="connsiteX6" fmla="*/ 129437 w 3657600"/>
                <a:gd name="connsiteY6" fmla="*/ 4857749 h 4857749"/>
                <a:gd name="connsiteX7" fmla="*/ 79057 w 3657600"/>
                <a:gd name="connsiteY7" fmla="*/ 4847578 h 4857749"/>
                <a:gd name="connsiteX8" fmla="*/ 0 w 3657600"/>
                <a:gd name="connsiteY8" fmla="*/ 4728308 h 4857749"/>
                <a:gd name="connsiteX9" fmla="*/ 0 w 3657600"/>
                <a:gd name="connsiteY9" fmla="*/ 129442 h 4857749"/>
                <a:gd name="connsiteX10" fmla="*/ 129442 w 3657600"/>
                <a:gd name="connsiteY10" fmla="*/ 0 h 48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57749">
                  <a:moveTo>
                    <a:pt x="129442" y="0"/>
                  </a:moveTo>
                  <a:lnTo>
                    <a:pt x="3528158" y="0"/>
                  </a:lnTo>
                  <a:cubicBezTo>
                    <a:pt x="3599647" y="0"/>
                    <a:pt x="3657600" y="57953"/>
                    <a:pt x="3657600" y="129442"/>
                  </a:cubicBezTo>
                  <a:lnTo>
                    <a:pt x="3657600" y="4728308"/>
                  </a:lnTo>
                  <a:cubicBezTo>
                    <a:pt x="3657600" y="4781925"/>
                    <a:pt x="3625002" y="4827928"/>
                    <a:pt x="3578543" y="4847578"/>
                  </a:cubicBezTo>
                  <a:lnTo>
                    <a:pt x="3528163" y="4857749"/>
                  </a:lnTo>
                  <a:lnTo>
                    <a:pt x="129437" y="4857749"/>
                  </a:lnTo>
                  <a:lnTo>
                    <a:pt x="79057" y="4847578"/>
                  </a:lnTo>
                  <a:cubicBezTo>
                    <a:pt x="32599" y="4827928"/>
                    <a:pt x="0" y="4781925"/>
                    <a:pt x="0" y="4728308"/>
                  </a:cubicBezTo>
                  <a:lnTo>
                    <a:pt x="0" y="129442"/>
                  </a:lnTo>
                  <a:cubicBezTo>
                    <a:pt x="0" y="57953"/>
                    <a:pt x="57953" y="0"/>
                    <a:pt x="129442" y="0"/>
                  </a:cubicBezTo>
                  <a:close/>
                </a:path>
              </a:pathLst>
            </a:custGeom>
          </p:spPr>
        </p:pic>
        <p:grpSp>
          <p:nvGrpSpPr>
            <p:cNvPr id="32" name="Google Shape;484;p33">
              <a:extLst>
                <a:ext uri="{FF2B5EF4-FFF2-40B4-BE49-F238E27FC236}">
                  <a16:creationId xmlns:a16="http://schemas.microsoft.com/office/drawing/2014/main" id="{BA144B92-AD38-4681-B534-8A0A58BD1FB6}"/>
                </a:ext>
              </a:extLst>
            </p:cNvPr>
            <p:cNvGrpSpPr/>
            <p:nvPr/>
          </p:nvGrpSpPr>
          <p:grpSpPr>
            <a:xfrm>
              <a:off x="1217345" y="789575"/>
              <a:ext cx="635280" cy="147600"/>
              <a:chOff x="2147366" y="4139382"/>
              <a:chExt cx="635280" cy="147600"/>
            </a:xfrm>
          </p:grpSpPr>
          <p:sp>
            <p:nvSpPr>
              <p:cNvPr id="33" name="Google Shape;485;p33">
                <a:extLst>
                  <a:ext uri="{FF2B5EF4-FFF2-40B4-BE49-F238E27FC236}">
                    <a16:creationId xmlns:a16="http://schemas.microsoft.com/office/drawing/2014/main" id="{7E122475-C16A-4D8E-9FA7-A362D42D4F9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486;p33">
                <a:extLst>
                  <a:ext uri="{FF2B5EF4-FFF2-40B4-BE49-F238E27FC236}">
                    <a16:creationId xmlns:a16="http://schemas.microsoft.com/office/drawing/2014/main" id="{2F0AED68-C36E-4388-A5C2-93D978CADF8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487;p33">
                <a:extLst>
                  <a:ext uri="{FF2B5EF4-FFF2-40B4-BE49-F238E27FC236}">
                    <a16:creationId xmlns:a16="http://schemas.microsoft.com/office/drawing/2014/main" id="{C1AA8540-3FC4-4CFE-BF82-ACB4C7FB747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40" name="Group 39">
            <a:extLst>
              <a:ext uri="{FF2B5EF4-FFF2-40B4-BE49-F238E27FC236}">
                <a16:creationId xmlns:a16="http://schemas.microsoft.com/office/drawing/2014/main" id="{AFC63CCC-3064-4EF0-84D9-DF5FF774C39E}"/>
              </a:ext>
            </a:extLst>
          </p:cNvPr>
          <p:cNvGrpSpPr/>
          <p:nvPr/>
        </p:nvGrpSpPr>
        <p:grpSpPr>
          <a:xfrm>
            <a:off x="6841222" y="634773"/>
            <a:ext cx="4207778" cy="5588454"/>
            <a:chOff x="6841222" y="634773"/>
            <a:chExt cx="4207778" cy="5588454"/>
          </a:xfrm>
        </p:grpSpPr>
        <p:pic>
          <p:nvPicPr>
            <p:cNvPr id="27" name="Picture 26">
              <a:extLst>
                <a:ext uri="{FF2B5EF4-FFF2-40B4-BE49-F238E27FC236}">
                  <a16:creationId xmlns:a16="http://schemas.microsoft.com/office/drawing/2014/main" id="{3DF25805-4179-4B7E-885E-F612A469D492}"/>
                </a:ext>
              </a:extLst>
            </p:cNvPr>
            <p:cNvPicPr>
              <a:picLocks noChangeAspect="1"/>
            </p:cNvPicPr>
            <p:nvPr/>
          </p:nvPicPr>
          <p:blipFill>
            <a:blip r:embed="rId5"/>
            <a:srcRect/>
            <a:stretch>
              <a:fillRect/>
            </a:stretch>
          </p:blipFill>
          <p:spPr>
            <a:xfrm>
              <a:off x="6841222" y="634773"/>
              <a:ext cx="4207778" cy="5588454"/>
            </a:xfrm>
            <a:custGeom>
              <a:avLst/>
              <a:gdLst>
                <a:gd name="connsiteX0" fmla="*/ 129442 w 3657600"/>
                <a:gd name="connsiteY0" fmla="*/ 0 h 4857749"/>
                <a:gd name="connsiteX1" fmla="*/ 3528158 w 3657600"/>
                <a:gd name="connsiteY1" fmla="*/ 0 h 4857749"/>
                <a:gd name="connsiteX2" fmla="*/ 3657600 w 3657600"/>
                <a:gd name="connsiteY2" fmla="*/ 129442 h 4857749"/>
                <a:gd name="connsiteX3" fmla="*/ 3657600 w 3657600"/>
                <a:gd name="connsiteY3" fmla="*/ 4728308 h 4857749"/>
                <a:gd name="connsiteX4" fmla="*/ 3578543 w 3657600"/>
                <a:gd name="connsiteY4" fmla="*/ 4847578 h 4857749"/>
                <a:gd name="connsiteX5" fmla="*/ 3528163 w 3657600"/>
                <a:gd name="connsiteY5" fmla="*/ 4857749 h 4857749"/>
                <a:gd name="connsiteX6" fmla="*/ 129438 w 3657600"/>
                <a:gd name="connsiteY6" fmla="*/ 4857749 h 4857749"/>
                <a:gd name="connsiteX7" fmla="*/ 79058 w 3657600"/>
                <a:gd name="connsiteY7" fmla="*/ 4847578 h 4857749"/>
                <a:gd name="connsiteX8" fmla="*/ 0 w 3657600"/>
                <a:gd name="connsiteY8" fmla="*/ 4728308 h 4857749"/>
                <a:gd name="connsiteX9" fmla="*/ 0 w 3657600"/>
                <a:gd name="connsiteY9" fmla="*/ 129442 h 4857749"/>
                <a:gd name="connsiteX10" fmla="*/ 129442 w 3657600"/>
                <a:gd name="connsiteY10" fmla="*/ 0 h 48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57749">
                  <a:moveTo>
                    <a:pt x="129442" y="0"/>
                  </a:moveTo>
                  <a:lnTo>
                    <a:pt x="3528158" y="0"/>
                  </a:lnTo>
                  <a:cubicBezTo>
                    <a:pt x="3599647" y="0"/>
                    <a:pt x="3657600" y="57953"/>
                    <a:pt x="3657600" y="129442"/>
                  </a:cubicBezTo>
                  <a:lnTo>
                    <a:pt x="3657600" y="4728308"/>
                  </a:lnTo>
                  <a:cubicBezTo>
                    <a:pt x="3657600" y="4781925"/>
                    <a:pt x="3625001" y="4827928"/>
                    <a:pt x="3578543" y="4847578"/>
                  </a:cubicBezTo>
                  <a:lnTo>
                    <a:pt x="3528163" y="4857749"/>
                  </a:lnTo>
                  <a:lnTo>
                    <a:pt x="129438" y="4857749"/>
                  </a:lnTo>
                  <a:lnTo>
                    <a:pt x="79058" y="4847578"/>
                  </a:lnTo>
                  <a:cubicBezTo>
                    <a:pt x="32599" y="4827928"/>
                    <a:pt x="0" y="4781925"/>
                    <a:pt x="0" y="4728308"/>
                  </a:cubicBezTo>
                  <a:lnTo>
                    <a:pt x="0" y="129442"/>
                  </a:lnTo>
                  <a:cubicBezTo>
                    <a:pt x="0" y="57953"/>
                    <a:pt x="57953" y="0"/>
                    <a:pt x="129442" y="0"/>
                  </a:cubicBezTo>
                  <a:close/>
                </a:path>
              </a:pathLst>
            </a:custGeom>
          </p:spPr>
        </p:pic>
        <p:grpSp>
          <p:nvGrpSpPr>
            <p:cNvPr id="36" name="Google Shape;484;p33">
              <a:extLst>
                <a:ext uri="{FF2B5EF4-FFF2-40B4-BE49-F238E27FC236}">
                  <a16:creationId xmlns:a16="http://schemas.microsoft.com/office/drawing/2014/main" id="{10D00373-11A0-472E-BC95-D91983BA4997}"/>
                </a:ext>
              </a:extLst>
            </p:cNvPr>
            <p:cNvGrpSpPr/>
            <p:nvPr/>
          </p:nvGrpSpPr>
          <p:grpSpPr>
            <a:xfrm>
              <a:off x="7022637" y="789575"/>
              <a:ext cx="635280" cy="147600"/>
              <a:chOff x="2147366" y="4139382"/>
              <a:chExt cx="635280" cy="147600"/>
            </a:xfrm>
          </p:grpSpPr>
          <p:sp>
            <p:nvSpPr>
              <p:cNvPr id="37" name="Google Shape;485;p33">
                <a:extLst>
                  <a:ext uri="{FF2B5EF4-FFF2-40B4-BE49-F238E27FC236}">
                    <a16:creationId xmlns:a16="http://schemas.microsoft.com/office/drawing/2014/main" id="{FA25D31C-ABAD-4026-A55B-4BCE11FFC45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486;p33">
                <a:extLst>
                  <a:ext uri="{FF2B5EF4-FFF2-40B4-BE49-F238E27FC236}">
                    <a16:creationId xmlns:a16="http://schemas.microsoft.com/office/drawing/2014/main" id="{9308FBE3-4D47-428B-9D2B-92A67458C1A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87;p33">
                <a:extLst>
                  <a:ext uri="{FF2B5EF4-FFF2-40B4-BE49-F238E27FC236}">
                    <a16:creationId xmlns:a16="http://schemas.microsoft.com/office/drawing/2014/main" id="{9F787347-CD16-4AF6-B3E6-9F4EE6B0EC6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80069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1"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0-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1" fill="hold" nodeType="withEffect">
                                  <p:stCondLst>
                                    <p:cond delay="0"/>
                                  </p:stCondLst>
                                  <p:childTnLst>
                                    <p:anim calcmode="lin" valueType="num">
                                      <p:cBhvr additive="base">
                                        <p:cTn id="28" dur="500"/>
                                        <p:tgtEl>
                                          <p:spTgt spid="3"/>
                                        </p:tgtEl>
                                        <p:attrNameLst>
                                          <p:attrName>ppt_x</p:attrName>
                                        </p:attrNameLst>
                                      </p:cBhvr>
                                      <p:tavLst>
                                        <p:tav tm="0">
                                          <p:val>
                                            <p:strVal val="ppt_x"/>
                                          </p:val>
                                        </p:tav>
                                        <p:tav tm="100000">
                                          <p:val>
                                            <p:strVal val="ppt_x"/>
                                          </p:val>
                                        </p:tav>
                                      </p:tavLst>
                                    </p:anim>
                                    <p:anim calcmode="lin" valueType="num">
                                      <p:cBhvr additive="base">
                                        <p:cTn id="29" dur="500"/>
                                        <p:tgtEl>
                                          <p:spTgt spid="3"/>
                                        </p:tgtEl>
                                        <p:attrNameLst>
                                          <p:attrName>ppt_y</p:attrName>
                                        </p:attrNameLst>
                                      </p:cBhvr>
                                      <p:tavLst>
                                        <p:tav tm="0">
                                          <p:val>
                                            <p:strVal val="ppt_y"/>
                                          </p:val>
                                        </p:tav>
                                        <p:tav tm="100000">
                                          <p:val>
                                            <p:strVal val="0-ppt_h/2"/>
                                          </p:val>
                                        </p:tav>
                                      </p:tavLst>
                                    </p:anim>
                                    <p:set>
                                      <p:cBhvr>
                                        <p:cTn id="30" dur="1" fill="hold">
                                          <p:stCondLst>
                                            <p:cond delay="499"/>
                                          </p:stCondLst>
                                        </p:cTn>
                                        <p:tgtEl>
                                          <p:spTgt spid="3"/>
                                        </p:tgtEl>
                                        <p:attrNameLst>
                                          <p:attrName>style.visibility</p:attrName>
                                        </p:attrNameLst>
                                      </p:cBhvr>
                                      <p:to>
                                        <p:strVal val="hidden"/>
                                      </p:to>
                                    </p:set>
                                  </p:childTnLst>
                                </p:cTn>
                              </p:par>
                              <p:par>
                                <p:cTn id="31" presetID="2" presetClass="exit" presetSubtype="1" fill="hold" nodeType="withEffect">
                                  <p:stCondLst>
                                    <p:cond delay="100"/>
                                  </p:stCondLst>
                                  <p:childTnLst>
                                    <p:anim calcmode="lin" valueType="num">
                                      <p:cBhvr additive="base">
                                        <p:cTn id="32" dur="500"/>
                                        <p:tgtEl>
                                          <p:spTgt spid="15"/>
                                        </p:tgtEl>
                                        <p:attrNameLst>
                                          <p:attrName>ppt_x</p:attrName>
                                        </p:attrNameLst>
                                      </p:cBhvr>
                                      <p:tavLst>
                                        <p:tav tm="0">
                                          <p:val>
                                            <p:strVal val="ppt_x"/>
                                          </p:val>
                                        </p:tav>
                                        <p:tav tm="100000">
                                          <p:val>
                                            <p:strVal val="ppt_x"/>
                                          </p:val>
                                        </p:tav>
                                      </p:tavLst>
                                    </p:anim>
                                    <p:anim calcmode="lin" valueType="num">
                                      <p:cBhvr additive="base">
                                        <p:cTn id="33" dur="500"/>
                                        <p:tgtEl>
                                          <p:spTgt spid="15"/>
                                        </p:tgtEl>
                                        <p:attrNameLst>
                                          <p:attrName>ppt_y</p:attrName>
                                        </p:attrNameLst>
                                      </p:cBhvr>
                                      <p:tavLst>
                                        <p:tav tm="0">
                                          <p:val>
                                            <p:strVal val="ppt_y"/>
                                          </p:val>
                                        </p:tav>
                                        <p:tav tm="100000">
                                          <p:val>
                                            <p:strVal val="0-ppt_h/2"/>
                                          </p:val>
                                        </p:tav>
                                      </p:tavLst>
                                    </p:anim>
                                    <p:set>
                                      <p:cBhvr>
                                        <p:cTn id="34" dur="1" fill="hold">
                                          <p:stCondLst>
                                            <p:cond delay="499"/>
                                          </p:stCondLst>
                                        </p:cTn>
                                        <p:tgtEl>
                                          <p:spTgt spid="15"/>
                                        </p:tgtEl>
                                        <p:attrNameLst>
                                          <p:attrName>style.visibility</p:attrName>
                                        </p:attrNameLst>
                                      </p:cBhvr>
                                      <p:to>
                                        <p:strVal val="hidden"/>
                                      </p:to>
                                    </p:set>
                                  </p:childTnLst>
                                </p:cTn>
                              </p:par>
                              <p:par>
                                <p:cTn id="35" presetID="2" presetClass="exit" presetSubtype="1" fill="hold" nodeType="withEffect">
                                  <p:stCondLst>
                                    <p:cond delay="10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0-ppt_h/2"/>
                                          </p:val>
                                        </p:tav>
                                      </p:tavLst>
                                    </p:anim>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600"/>
                            </p:stCondLst>
                            <p:childTnLst>
                              <p:par>
                                <p:cTn id="40" presetID="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r="1336"/>
          <a:stretch/>
        </p:blipFill>
        <p:spPr>
          <a:xfrm>
            <a:off x="300025" y="365607"/>
            <a:ext cx="8098425" cy="4612200"/>
          </a:xfrm>
          <a:prstGeom prst="roundRect">
            <a:avLst>
              <a:gd name="adj" fmla="val 3553"/>
            </a:avLst>
          </a:prstGeom>
          <a:noFill/>
          <a:ln>
            <a:noFill/>
          </a:ln>
          <a:effectLst>
            <a:outerShdw blurRad="63500" sx="102000" sy="102000" algn="ctr" rotWithShape="0">
              <a:srgbClr val="000000">
                <a:alpha val="9800"/>
              </a:srgbClr>
            </a:outerShdw>
          </a:effectLst>
        </p:spPr>
      </p:pic>
      <p:pic>
        <p:nvPicPr>
          <p:cNvPr id="20" name="Picture 19">
            <a:extLst>
              <a:ext uri="{FF2B5EF4-FFF2-40B4-BE49-F238E27FC236}">
                <a16:creationId xmlns:a16="http://schemas.microsoft.com/office/drawing/2014/main" id="{FAFCAF18-ED5A-4610-8704-82FE36B9DEB0}"/>
              </a:ext>
            </a:extLst>
          </p:cNvPr>
          <p:cNvPicPr>
            <a:picLocks noChangeAspect="1"/>
          </p:cNvPicPr>
          <p:nvPr/>
        </p:nvPicPr>
        <p:blipFill>
          <a:blip r:embed="rId5"/>
          <a:srcRect/>
          <a:stretch>
            <a:fillRect/>
          </a:stretch>
        </p:blipFill>
        <p:spPr>
          <a:xfrm>
            <a:off x="7354833" y="711678"/>
            <a:ext cx="3809524" cy="3123809"/>
          </a:xfrm>
          <a:custGeom>
            <a:avLst/>
            <a:gdLst>
              <a:gd name="connsiteX0" fmla="*/ 110552 w 3809524"/>
              <a:gd name="connsiteY0" fmla="*/ 0 h 3123809"/>
              <a:gd name="connsiteX1" fmla="*/ 3698972 w 3809524"/>
              <a:gd name="connsiteY1" fmla="*/ 0 h 3123809"/>
              <a:gd name="connsiteX2" fmla="*/ 3809524 w 3809524"/>
              <a:gd name="connsiteY2" fmla="*/ 110552 h 3123809"/>
              <a:gd name="connsiteX3" fmla="*/ 3809524 w 3809524"/>
              <a:gd name="connsiteY3" fmla="*/ 3013257 h 3123809"/>
              <a:gd name="connsiteX4" fmla="*/ 3698972 w 3809524"/>
              <a:gd name="connsiteY4" fmla="*/ 3123809 h 3123809"/>
              <a:gd name="connsiteX5" fmla="*/ 110552 w 3809524"/>
              <a:gd name="connsiteY5" fmla="*/ 3123809 h 3123809"/>
              <a:gd name="connsiteX6" fmla="*/ 0 w 3809524"/>
              <a:gd name="connsiteY6" fmla="*/ 3013257 h 3123809"/>
              <a:gd name="connsiteX7" fmla="*/ 0 w 3809524"/>
              <a:gd name="connsiteY7" fmla="*/ 110552 h 3123809"/>
              <a:gd name="connsiteX8" fmla="*/ 110552 w 3809524"/>
              <a:gd name="connsiteY8" fmla="*/ 0 h 31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524" h="3123809">
                <a:moveTo>
                  <a:pt x="110552" y="0"/>
                </a:moveTo>
                <a:lnTo>
                  <a:pt x="3698972" y="0"/>
                </a:lnTo>
                <a:cubicBezTo>
                  <a:pt x="3760028" y="0"/>
                  <a:pt x="3809524" y="49496"/>
                  <a:pt x="3809524" y="110552"/>
                </a:cubicBezTo>
                <a:lnTo>
                  <a:pt x="3809524" y="3013257"/>
                </a:lnTo>
                <a:cubicBezTo>
                  <a:pt x="3809524" y="3074313"/>
                  <a:pt x="3760028" y="3123809"/>
                  <a:pt x="3698972" y="3123809"/>
                </a:cubicBezTo>
                <a:lnTo>
                  <a:pt x="110552" y="3123809"/>
                </a:lnTo>
                <a:cubicBezTo>
                  <a:pt x="49496" y="3123809"/>
                  <a:pt x="0" y="3074313"/>
                  <a:pt x="0" y="3013257"/>
                </a:cubicBezTo>
                <a:lnTo>
                  <a:pt x="0" y="110552"/>
                </a:lnTo>
                <a:cubicBezTo>
                  <a:pt x="0" y="49496"/>
                  <a:pt x="49496" y="0"/>
                  <a:pt x="110552" y="0"/>
                </a:cubicBezTo>
                <a:close/>
              </a:path>
            </a:pathLst>
          </a:custGeom>
        </p:spPr>
      </p:pic>
      <p:pic>
        <p:nvPicPr>
          <p:cNvPr id="25" name="Picture 24">
            <a:extLst>
              <a:ext uri="{FF2B5EF4-FFF2-40B4-BE49-F238E27FC236}">
                <a16:creationId xmlns:a16="http://schemas.microsoft.com/office/drawing/2014/main" id="{297808EF-FC55-4E5D-9322-D670E630003E}"/>
              </a:ext>
            </a:extLst>
          </p:cNvPr>
          <p:cNvPicPr>
            <a:picLocks noChangeAspect="1"/>
          </p:cNvPicPr>
          <p:nvPr/>
        </p:nvPicPr>
        <p:blipFill>
          <a:blip r:embed="rId6"/>
          <a:srcRect l="43"/>
          <a:stretch>
            <a:fillRect/>
          </a:stretch>
        </p:blipFill>
        <p:spPr>
          <a:xfrm>
            <a:off x="7356467" y="711678"/>
            <a:ext cx="3807890" cy="3123808"/>
          </a:xfrm>
          <a:custGeom>
            <a:avLst/>
            <a:gdLst>
              <a:gd name="connsiteX0" fmla="*/ 110552 w 3807890"/>
              <a:gd name="connsiteY0" fmla="*/ 0 h 3123808"/>
              <a:gd name="connsiteX1" fmla="*/ 3698972 w 3807890"/>
              <a:gd name="connsiteY1" fmla="*/ 0 h 3123808"/>
              <a:gd name="connsiteX2" fmla="*/ 3800836 w 3807890"/>
              <a:gd name="connsiteY2" fmla="*/ 67520 h 3123808"/>
              <a:gd name="connsiteX3" fmla="*/ 3807890 w 3807890"/>
              <a:gd name="connsiteY3" fmla="*/ 102459 h 3123808"/>
              <a:gd name="connsiteX4" fmla="*/ 3807890 w 3807890"/>
              <a:gd name="connsiteY4" fmla="*/ 3021351 h 3123808"/>
              <a:gd name="connsiteX5" fmla="*/ 3800836 w 3807890"/>
              <a:gd name="connsiteY5" fmla="*/ 3056289 h 3123808"/>
              <a:gd name="connsiteX6" fmla="*/ 3742004 w 3807890"/>
              <a:gd name="connsiteY6" fmla="*/ 3115122 h 3123808"/>
              <a:gd name="connsiteX7" fmla="*/ 3698977 w 3807890"/>
              <a:gd name="connsiteY7" fmla="*/ 3123808 h 3123808"/>
              <a:gd name="connsiteX8" fmla="*/ 110547 w 3807890"/>
              <a:gd name="connsiteY8" fmla="*/ 3123808 h 3123808"/>
              <a:gd name="connsiteX9" fmla="*/ 67521 w 3807890"/>
              <a:gd name="connsiteY9" fmla="*/ 3115122 h 3123808"/>
              <a:gd name="connsiteX10" fmla="*/ 0 w 3807890"/>
              <a:gd name="connsiteY10" fmla="*/ 3013257 h 3123808"/>
              <a:gd name="connsiteX11" fmla="*/ 0 w 3807890"/>
              <a:gd name="connsiteY11" fmla="*/ 110552 h 3123808"/>
              <a:gd name="connsiteX12" fmla="*/ 110552 w 3807890"/>
              <a:gd name="connsiteY12" fmla="*/ 0 h 312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890" h="3123808">
                <a:moveTo>
                  <a:pt x="110552" y="0"/>
                </a:moveTo>
                <a:lnTo>
                  <a:pt x="3698972" y="0"/>
                </a:lnTo>
                <a:cubicBezTo>
                  <a:pt x="3744764" y="0"/>
                  <a:pt x="3784054" y="27842"/>
                  <a:pt x="3800836" y="67520"/>
                </a:cubicBezTo>
                <a:lnTo>
                  <a:pt x="3807890" y="102459"/>
                </a:lnTo>
                <a:lnTo>
                  <a:pt x="3807890" y="3021351"/>
                </a:lnTo>
                <a:lnTo>
                  <a:pt x="3800836" y="3056289"/>
                </a:lnTo>
                <a:cubicBezTo>
                  <a:pt x="3789648" y="3082741"/>
                  <a:pt x="3768456" y="3103933"/>
                  <a:pt x="3742004" y="3115122"/>
                </a:cubicBezTo>
                <a:lnTo>
                  <a:pt x="3698977" y="3123808"/>
                </a:lnTo>
                <a:lnTo>
                  <a:pt x="110547" y="3123808"/>
                </a:lnTo>
                <a:lnTo>
                  <a:pt x="67521" y="3115122"/>
                </a:lnTo>
                <a:cubicBezTo>
                  <a:pt x="27842" y="3098339"/>
                  <a:pt x="0" y="3059049"/>
                  <a:pt x="0" y="3013257"/>
                </a:cubicBezTo>
                <a:lnTo>
                  <a:pt x="0" y="110552"/>
                </a:lnTo>
                <a:cubicBezTo>
                  <a:pt x="0" y="49496"/>
                  <a:pt x="49496" y="0"/>
                  <a:pt x="110552" y="0"/>
                </a:cubicBezTo>
                <a:close/>
              </a:path>
            </a:pathLst>
          </a:custGeom>
        </p:spPr>
      </p:pic>
      <p:sp>
        <p:nvSpPr>
          <p:cNvPr id="465" name="Google Shape;465;p32"/>
          <p:cNvSpPr txBox="1">
            <a:spLocks noGrp="1"/>
          </p:cNvSpPr>
          <p:nvPr>
            <p:ph type="title" idx="4294967295"/>
          </p:nvPr>
        </p:nvSpPr>
        <p:spPr>
          <a:xfrm>
            <a:off x="667439" y="618816"/>
            <a:ext cx="5889600" cy="3436800"/>
          </a:xfrm>
          <a:prstGeom prst="rect">
            <a:avLst/>
          </a:prstGeom>
        </p:spPr>
        <p:txBody>
          <a:bodyPr spcFirstLastPara="1" wrap="square" lIns="121900" tIns="121900" rIns="121900" bIns="121900" anchor="ctr" anchorCtr="0">
            <a:noAutofit/>
          </a:bodyPr>
          <a:lstStyle/>
          <a:p>
            <a:pPr marL="0" lvl="0" indent="0" algn="l" rtl="0">
              <a:lnSpc>
                <a:spcPts val="10000"/>
              </a:lnSpc>
              <a:spcBef>
                <a:spcPts val="0"/>
              </a:spcBef>
              <a:buNone/>
            </a:pPr>
            <a:r>
              <a:rPr lang="en-US" sz="6600"/>
              <a:t>NG</a:t>
            </a:r>
            <a:r>
              <a:rPr lang="vi-VN" sz="6600"/>
              <a:t>Ư</a:t>
            </a:r>
            <a:r>
              <a:rPr lang="en-US" sz="6600"/>
              <a:t>ỠNG</a:t>
            </a:r>
            <a:r>
              <a:rPr lang="en" sz="6600"/>
              <a:t> 	</a:t>
            </a:r>
            <a:r>
              <a:rPr lang="en-US" sz="10600">
                <a:solidFill>
                  <a:schemeClr val="accent1"/>
                </a:solidFill>
              </a:rPr>
              <a:t>TOÀN 	CỤC</a:t>
            </a:r>
            <a:endParaRPr sz="6600"/>
          </a:p>
        </p:txBody>
      </p:sp>
      <p:grpSp>
        <p:nvGrpSpPr>
          <p:cNvPr id="466" name="Google Shape;466;p32"/>
          <p:cNvGrpSpPr/>
          <p:nvPr/>
        </p:nvGrpSpPr>
        <p:grpSpPr>
          <a:xfrm>
            <a:off x="423599" y="471216"/>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911279" y="4308825"/>
            <a:ext cx="11158446" cy="224075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132679" y="4562034"/>
            <a:ext cx="10442521" cy="1840211"/>
          </a:xfrm>
          <a:prstGeom prst="rect">
            <a:avLst/>
          </a:prstGeom>
        </p:spPr>
        <p:txBody>
          <a:bodyPr spcFirstLastPara="1" wrap="square" lIns="121900" tIns="121900" rIns="121900" bIns="121900" anchor="t" anchorCtr="0">
            <a:noAutofit/>
          </a:bodyPr>
          <a:lstStyle/>
          <a:p>
            <a:pPr marL="114300" indent="0" algn="just">
              <a:buNone/>
            </a:pPr>
            <a:r>
              <a:rPr lang="en-US" sz="2000">
                <a:latin typeface="Roboto Mono" panose="020B0604020202020204" charset="0"/>
                <a:ea typeface="Roboto Mono" panose="020B0604020202020204" charset="0"/>
                <a:cs typeface="Roboto" panose="020B0604020202020204" charset="0"/>
              </a:rPr>
              <a:t>Ngưỡng </a:t>
            </a:r>
            <a:r>
              <a:rPr lang="en-US" sz="2400">
                <a:solidFill>
                  <a:schemeClr val="accent1"/>
                </a:solidFill>
                <a:latin typeface="Roboto Mono" panose="020B0604020202020204" charset="0"/>
                <a:ea typeface="Roboto Mono" panose="020B0604020202020204" charset="0"/>
                <a:cs typeface="Roboto" panose="020B0604020202020204" charset="0"/>
              </a:rPr>
              <a:t>toàn cục</a:t>
            </a:r>
            <a:r>
              <a:rPr lang="en-US" sz="2000">
                <a:latin typeface="Roboto Mono" panose="020B0604020202020204" charset="0"/>
                <a:ea typeface="Roboto Mono" panose="020B0604020202020204" charset="0"/>
                <a:cs typeface="Roboto" panose="020B0604020202020204" charset="0"/>
              </a:rPr>
              <a:t> là phương pháp phân ngưỡng hình ảnh dựa trên </a:t>
            </a:r>
            <a:r>
              <a:rPr lang="en-US" sz="2000" b="1">
                <a:latin typeface="Roboto Mono" panose="020B0604020202020204" charset="0"/>
                <a:ea typeface="Roboto Mono" panose="020B0604020202020204" charset="0"/>
                <a:cs typeface="Roboto" panose="020B0604020202020204" charset="0"/>
              </a:rPr>
              <a:t>một giá trị ngưỡng duy nhất được áp dụng trên toàn bộ ảnh</a:t>
            </a:r>
            <a:r>
              <a:rPr lang="en-US" sz="2000">
                <a:latin typeface="Roboto Mono" panose="020B0604020202020204" charset="0"/>
                <a:ea typeface="Roboto Mono" panose="020B0604020202020204" charset="0"/>
                <a:cs typeface="Roboto" panose="020B0604020202020204" charset="0"/>
              </a:rPr>
              <a:t>. </a:t>
            </a:r>
          </a:p>
          <a:p>
            <a:pPr marL="114300" indent="0" algn="just">
              <a:buNone/>
            </a:pPr>
            <a:r>
              <a:rPr lang="en-US" sz="2000">
                <a:latin typeface="Roboto Mono" panose="020B0604020202020204" charset="0"/>
                <a:ea typeface="Roboto Mono" panose="020B0604020202020204" charset="0"/>
                <a:cs typeface="Roboto" panose="020B0604020202020204" charset="0"/>
              </a:rPr>
              <a:t>Phương pháp ngưỡng toàn cục là phương pháp </a:t>
            </a:r>
            <a:r>
              <a:rPr lang="en-US" sz="2000" b="1">
                <a:latin typeface="Roboto Mono" panose="020B0604020202020204" charset="0"/>
                <a:ea typeface="Roboto Mono" panose="020B0604020202020204" charset="0"/>
                <a:cs typeface="Roboto" panose="020B0604020202020204" charset="0"/>
              </a:rPr>
              <a:t>đơn giản </a:t>
            </a:r>
            <a:r>
              <a:rPr lang="en-US" sz="2000">
                <a:latin typeface="Roboto Mono" panose="020B0604020202020204" charset="0"/>
                <a:ea typeface="Roboto Mono" panose="020B0604020202020204" charset="0"/>
                <a:cs typeface="Roboto" panose="020B0604020202020204" charset="0"/>
              </a:rPr>
              <a:t>và </a:t>
            </a:r>
            <a:r>
              <a:rPr lang="en-US" sz="2000" b="1">
                <a:latin typeface="Roboto Mono" panose="020B0604020202020204" charset="0"/>
                <a:ea typeface="Roboto Mono" panose="020B0604020202020204" charset="0"/>
                <a:cs typeface="Roboto" panose="020B0604020202020204" charset="0"/>
              </a:rPr>
              <a:t>nhanh chóng</a:t>
            </a:r>
            <a:r>
              <a:rPr lang="en-US" sz="2000">
                <a:latin typeface="Roboto Mono" panose="020B0604020202020204" charset="0"/>
                <a:ea typeface="Roboto Mono" panose="020B0604020202020204" charset="0"/>
                <a:cs typeface="Roboto" panose="020B0604020202020204" charset="0"/>
              </a:rPr>
              <a:t>, tuy nhiên nó không phù hợp với các ảnh có </a:t>
            </a:r>
            <a:r>
              <a:rPr lang="en-US" sz="2000" b="1">
                <a:latin typeface="Roboto Mono" panose="020B0604020202020204" charset="0"/>
                <a:ea typeface="Roboto Mono" panose="020B0604020202020204" charset="0"/>
                <a:cs typeface="Roboto" panose="020B0604020202020204" charset="0"/>
              </a:rPr>
              <a:t>độ tương phản thấp hoặc có nhiễu.</a:t>
            </a:r>
            <a:endParaRPr lang="en-US" sz="2000" b="1" dirty="0">
              <a:latin typeface="Roboto Mono" panose="020B0604020202020204" charset="0"/>
              <a:ea typeface="Roboto Mono" panose="020B0604020202020204" charset="0"/>
              <a:cs typeface="Roboto" panose="020B0604020202020204" charset="0"/>
            </a:endParaRPr>
          </a:p>
        </p:txBody>
      </p:sp>
      <p:grpSp>
        <p:nvGrpSpPr>
          <p:cNvPr id="472" name="Google Shape;472;p32"/>
          <p:cNvGrpSpPr/>
          <p:nvPr/>
        </p:nvGrpSpPr>
        <p:grpSpPr>
          <a:xfrm>
            <a:off x="1058879" y="448823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 name="Google Shape;466;p32">
            <a:extLst>
              <a:ext uri="{FF2B5EF4-FFF2-40B4-BE49-F238E27FC236}">
                <a16:creationId xmlns:a16="http://schemas.microsoft.com/office/drawing/2014/main" id="{DADE905B-740D-498E-BEC2-C210CC6D684C}"/>
              </a:ext>
            </a:extLst>
          </p:cNvPr>
          <p:cNvGrpSpPr/>
          <p:nvPr/>
        </p:nvGrpSpPr>
        <p:grpSpPr>
          <a:xfrm>
            <a:off x="7510134" y="814116"/>
            <a:ext cx="635280" cy="147600"/>
            <a:chOff x="2147366" y="4139382"/>
            <a:chExt cx="635280" cy="147600"/>
          </a:xfrm>
        </p:grpSpPr>
        <p:sp>
          <p:nvSpPr>
            <p:cNvPr id="22" name="Google Shape;467;p32">
              <a:extLst>
                <a:ext uri="{FF2B5EF4-FFF2-40B4-BE49-F238E27FC236}">
                  <a16:creationId xmlns:a16="http://schemas.microsoft.com/office/drawing/2014/main" id="{D8D00F14-BA9A-4A48-AF5C-57E5CBC364E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468;p32">
              <a:extLst>
                <a:ext uri="{FF2B5EF4-FFF2-40B4-BE49-F238E27FC236}">
                  <a16:creationId xmlns:a16="http://schemas.microsoft.com/office/drawing/2014/main" id="{8CA0ED71-D222-47A7-981B-D889A7DD583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 name="Google Shape;469;p32">
              <a:extLst>
                <a:ext uri="{FF2B5EF4-FFF2-40B4-BE49-F238E27FC236}">
                  <a16:creationId xmlns:a16="http://schemas.microsoft.com/office/drawing/2014/main" id="{3267D128-A2A7-4146-A720-BAA6F54C15F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4E4C581F-6A2D-4795-BC80-3A6DCA31AA14}"/>
              </a:ext>
            </a:extLst>
          </p:cNvPr>
          <p:cNvSpPr>
            <a:spLocks noGrp="1"/>
          </p:cNvSpPr>
          <p:nvPr>
            <p:ph type="body" idx="1"/>
          </p:nvPr>
        </p:nvSpPr>
        <p:spPr>
          <a:xfrm>
            <a:off x="994425" y="1790210"/>
            <a:ext cx="4749064" cy="4054890"/>
          </a:xfrm>
        </p:spPr>
        <p:txBody>
          <a:bodyPr/>
          <a:lstStyle/>
          <a:p>
            <a:pPr marL="114300" indent="0">
              <a:buNone/>
            </a:pPr>
            <a:r>
              <a:rPr lang="en-US"/>
              <a:t>Đối với ng</a:t>
            </a:r>
            <a:r>
              <a:rPr lang="vi-VN"/>
              <a:t>ư</a:t>
            </a:r>
            <a:r>
              <a:rPr lang="en-US"/>
              <a:t>ỡng </a:t>
            </a:r>
            <a:r>
              <a:rPr lang="en-US" sz="2000">
                <a:solidFill>
                  <a:schemeClr val="accent1"/>
                </a:solidFill>
              </a:rPr>
              <a:t>toàn cục</a:t>
            </a:r>
            <a:r>
              <a:rPr lang="en-US"/>
              <a:t> ta có thể tìm ng</a:t>
            </a:r>
            <a:r>
              <a:rPr lang="vi-VN"/>
              <a:t>ư</a:t>
            </a:r>
            <a:r>
              <a:rPr lang="en-US"/>
              <a:t>ỡng bằng cách</a:t>
            </a:r>
          </a:p>
          <a:p>
            <a:r>
              <a:rPr lang="en-US"/>
              <a:t>Xem xét histogram</a:t>
            </a:r>
          </a:p>
          <a:p>
            <a:r>
              <a:rPr lang="en-US"/>
              <a:t>Chọn ng</a:t>
            </a:r>
            <a:r>
              <a:rPr lang="vi-VN"/>
              <a:t>ư</a:t>
            </a:r>
            <a:r>
              <a:rPr lang="en-US"/>
              <a:t>ỡng</a:t>
            </a:r>
          </a:p>
          <a:p>
            <a:r>
              <a:rPr lang="en-US"/>
              <a:t>Áp dụng im2bw</a:t>
            </a:r>
            <a:br>
              <a:rPr lang="en-US"/>
            </a:br>
            <a:r>
              <a:rPr lang="en-US"/>
              <a:t>(hoặc so sánh tr</a:t>
            </a:r>
            <a:r>
              <a:rPr lang="vi-VN"/>
              <a:t>ư</a:t>
            </a:r>
            <a:r>
              <a:rPr lang="en-US"/>
              <a:t>ợc tiếp)</a:t>
            </a:r>
          </a:p>
          <a:p>
            <a:r>
              <a:rPr lang="en-US"/>
              <a:t>Kiểm tra kết quả ảnh nếu ảnh ch</a:t>
            </a:r>
            <a:r>
              <a:rPr lang="vi-VN"/>
              <a:t>ư</a:t>
            </a:r>
            <a:r>
              <a:rPr lang="en-US"/>
              <a:t>a ổn thì lập lại từ đầu</a:t>
            </a:r>
          </a:p>
          <a:p>
            <a:pPr marL="114300" indent="0">
              <a:buNone/>
            </a:pPr>
            <a:r>
              <a:rPr lang="en-US"/>
              <a:t>Nh</a:t>
            </a:r>
            <a:r>
              <a:rPr lang="vi-VN"/>
              <a:t>ư</a:t>
            </a:r>
            <a:r>
              <a:rPr lang="en-US"/>
              <a:t>ng với nhiều ảnh thì việc này rất mất công sức nên </a:t>
            </a:r>
            <a:r>
              <a:rPr lang="en-US" sz="2000">
                <a:solidFill>
                  <a:schemeClr val="accent1"/>
                </a:solidFill>
              </a:rPr>
              <a:t>Gonzalez và các cộng sự</a:t>
            </a:r>
            <a:r>
              <a:rPr lang="en-US" sz="2000"/>
              <a:t> </a:t>
            </a:r>
            <a:r>
              <a:rPr lang="en-US"/>
              <a:t>đã đề xuất thuật toán để tìm ng</a:t>
            </a:r>
            <a:r>
              <a:rPr lang="vi-VN"/>
              <a:t>ư</a:t>
            </a:r>
            <a:r>
              <a:rPr lang="en-US"/>
              <a:t>ỡng.</a:t>
            </a:r>
          </a:p>
        </p:txBody>
      </p:sp>
      <p:sp>
        <p:nvSpPr>
          <p:cNvPr id="38" name="Text Placeholder 37">
            <a:extLst>
              <a:ext uri="{FF2B5EF4-FFF2-40B4-BE49-F238E27FC236}">
                <a16:creationId xmlns:a16="http://schemas.microsoft.com/office/drawing/2014/main" id="{4E686D12-88AB-4A17-B06E-4491B62927F6}"/>
              </a:ext>
            </a:extLst>
          </p:cNvPr>
          <p:cNvSpPr>
            <a:spLocks noGrp="1"/>
          </p:cNvSpPr>
          <p:nvPr>
            <p:ph type="body" idx="2"/>
          </p:nvPr>
        </p:nvSpPr>
        <p:spPr>
          <a:xfrm>
            <a:off x="6679275" y="5312478"/>
            <a:ext cx="4154400" cy="532622"/>
          </a:xfrm>
        </p:spPr>
        <p:txBody>
          <a:bodyPr/>
          <a:lstStyle/>
          <a:p>
            <a:pPr marL="114300" indent="0" algn="ctr">
              <a:buNone/>
            </a:pPr>
            <a:r>
              <a:rPr lang="en-US"/>
              <a:t>T</a:t>
            </a:r>
            <a:r>
              <a:rPr lang="en-US">
                <a:latin typeface="Matura MT Script Capitals" panose="03020802060602070202" pitchFamily="66" charset="0"/>
              </a:rPr>
              <a:t>  ≈ </a:t>
            </a:r>
            <a:r>
              <a:rPr lang="en-US">
                <a:latin typeface="Roboto Mono" panose="020B0604020202020204" charset="0"/>
                <a:ea typeface="Roboto Mono" panose="020B0604020202020204" charset="0"/>
              </a:rPr>
              <a:t>115</a:t>
            </a:r>
          </a:p>
        </p:txBody>
      </p:sp>
      <p:pic>
        <p:nvPicPr>
          <p:cNvPr id="42" name="Picture 41">
            <a:extLst>
              <a:ext uri="{FF2B5EF4-FFF2-40B4-BE49-F238E27FC236}">
                <a16:creationId xmlns:a16="http://schemas.microsoft.com/office/drawing/2014/main" id="{2D3148B2-B061-4B79-91B8-2220ECA95300}"/>
              </a:ext>
            </a:extLst>
          </p:cNvPr>
          <p:cNvPicPr>
            <a:picLocks noChangeAspect="1"/>
          </p:cNvPicPr>
          <p:nvPr/>
        </p:nvPicPr>
        <p:blipFill>
          <a:blip r:embed="rId2"/>
          <a:stretch>
            <a:fillRect/>
          </a:stretch>
        </p:blipFill>
        <p:spPr>
          <a:xfrm>
            <a:off x="6564350" y="1912277"/>
            <a:ext cx="4443649" cy="3400201"/>
          </a:xfrm>
          <a:prstGeom prst="rect">
            <a:avLst/>
          </a:prstGeom>
        </p:spPr>
      </p:pic>
      <p:cxnSp>
        <p:nvCxnSpPr>
          <p:cNvPr id="44" name="Straight Connector 43">
            <a:extLst>
              <a:ext uri="{FF2B5EF4-FFF2-40B4-BE49-F238E27FC236}">
                <a16:creationId xmlns:a16="http://schemas.microsoft.com/office/drawing/2014/main" id="{13973130-B216-4DBE-B21A-AA19916D6B3C}"/>
              </a:ext>
            </a:extLst>
          </p:cNvPr>
          <p:cNvCxnSpPr/>
          <p:nvPr/>
        </p:nvCxnSpPr>
        <p:spPr>
          <a:xfrm>
            <a:off x="8742805" y="4845377"/>
            <a:ext cx="0" cy="282804"/>
          </a:xfrm>
          <a:prstGeom prst="line">
            <a:avLst/>
          </a:prstGeom>
          <a:ln w="762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606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519" name="Title 518">
            <a:extLst>
              <a:ext uri="{FF2B5EF4-FFF2-40B4-BE49-F238E27FC236}">
                <a16:creationId xmlns:a16="http://schemas.microsoft.com/office/drawing/2014/main" id="{5B4CB9DA-A0F9-478A-982F-41B23DA309F7}"/>
              </a:ext>
            </a:extLst>
          </p:cNvPr>
          <p:cNvSpPr>
            <a:spLocks noGrp="1"/>
          </p:cNvSpPr>
          <p:nvPr>
            <p:ph type="title"/>
          </p:nvPr>
        </p:nvSpPr>
        <p:spPr>
          <a:xfrm>
            <a:off x="920475" y="1330132"/>
            <a:ext cx="7794000" cy="763500"/>
          </a:xfrm>
        </p:spPr>
        <p:txBody>
          <a:bodyPr/>
          <a:lstStyle/>
          <a:p>
            <a:r>
              <a:rPr lang="en-US">
                <a:solidFill>
                  <a:schemeClr val="accent3"/>
                </a:solidFill>
              </a:rPr>
              <a:t>THÀNH VIÊN</a:t>
            </a:r>
          </a:p>
        </p:txBody>
      </p:sp>
      <p:sp>
        <p:nvSpPr>
          <p:cNvPr id="521" name="Text Placeholder 520">
            <a:extLst>
              <a:ext uri="{FF2B5EF4-FFF2-40B4-BE49-F238E27FC236}">
                <a16:creationId xmlns:a16="http://schemas.microsoft.com/office/drawing/2014/main" id="{7FB5435F-333F-4B04-987D-E2C068A805D0}"/>
              </a:ext>
            </a:extLst>
          </p:cNvPr>
          <p:cNvSpPr>
            <a:spLocks noGrp="1"/>
          </p:cNvSpPr>
          <p:nvPr>
            <p:ph type="body" idx="2"/>
          </p:nvPr>
        </p:nvSpPr>
        <p:spPr>
          <a:xfrm>
            <a:off x="920475" y="2208003"/>
            <a:ext cx="7794000" cy="3436500"/>
          </a:xfrm>
        </p:spPr>
        <p:txBody>
          <a:bodyPr/>
          <a:lstStyle/>
          <a:p>
            <a:r>
              <a:rPr lang="en-US" sz="2400">
                <a:latin typeface="Roboto" panose="020B0604020202020204" charset="0"/>
                <a:ea typeface="Roboto" panose="020B0604020202020204" charset="0"/>
              </a:rPr>
              <a:t>LÊ NGUYỄN QUANG BÌNH – 21022010</a:t>
            </a:r>
          </a:p>
          <a:p>
            <a:r>
              <a:rPr lang="en-US" sz="2400">
                <a:latin typeface="Roboto" panose="020B0604020202020204" charset="0"/>
                <a:ea typeface="Roboto" panose="020B0604020202020204" charset="0"/>
              </a:rPr>
              <a:t>NGUYỄN VĂN HOÀNG – 21022011</a:t>
            </a:r>
          </a:p>
          <a:p>
            <a:r>
              <a:rPr lang="en-US" sz="2400">
                <a:latin typeface="Roboto" panose="020B0604020202020204" charset="0"/>
                <a:ea typeface="Roboto" panose="020B0604020202020204" charset="0"/>
              </a:rPr>
              <a:t>NGUYỄN THỊ BÍCH NGỌC - 21022021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1C84FF-8659-4775-B8C1-00287228F9E9}"/>
              </a:ext>
            </a:extLst>
          </p:cNvPr>
          <p:cNvPicPr>
            <a:picLocks noChangeAspect="1"/>
          </p:cNvPicPr>
          <p:nvPr/>
        </p:nvPicPr>
        <p:blipFill>
          <a:blip r:embed="rId2"/>
          <a:stretch>
            <a:fillRect/>
          </a:stretch>
        </p:blipFill>
        <p:spPr>
          <a:xfrm>
            <a:off x="529950" y="952500"/>
            <a:ext cx="9652000" cy="6858000"/>
          </a:xfrm>
          <a:prstGeom prst="rect">
            <a:avLst/>
          </a:prstGeom>
        </p:spPr>
      </p:pic>
      <p:pic>
        <p:nvPicPr>
          <p:cNvPr id="14" name="Picture 13">
            <a:extLst>
              <a:ext uri="{FF2B5EF4-FFF2-40B4-BE49-F238E27FC236}">
                <a16:creationId xmlns:a16="http://schemas.microsoft.com/office/drawing/2014/main" id="{93767EDB-4B8B-4408-967E-0ED637803D04}"/>
              </a:ext>
            </a:extLst>
          </p:cNvPr>
          <p:cNvPicPr>
            <a:picLocks noChangeAspect="1"/>
          </p:cNvPicPr>
          <p:nvPr/>
        </p:nvPicPr>
        <p:blipFill>
          <a:blip r:embed="rId3"/>
          <a:stretch>
            <a:fillRect/>
          </a:stretch>
        </p:blipFill>
        <p:spPr>
          <a:xfrm>
            <a:off x="0" y="0"/>
            <a:ext cx="12192000" cy="660400"/>
          </a:xfrm>
          <a:prstGeom prst="rect">
            <a:avLst/>
          </a:prstGeom>
        </p:spPr>
      </p:pic>
      <p:pic>
        <p:nvPicPr>
          <p:cNvPr id="13" name="Picture 12">
            <a:extLst>
              <a:ext uri="{FF2B5EF4-FFF2-40B4-BE49-F238E27FC236}">
                <a16:creationId xmlns:a16="http://schemas.microsoft.com/office/drawing/2014/main" id="{58C60A60-6249-4CAC-B24F-53D86CBC5B05}"/>
              </a:ext>
            </a:extLst>
          </p:cNvPr>
          <p:cNvPicPr>
            <a:picLocks noChangeAspect="1"/>
          </p:cNvPicPr>
          <p:nvPr/>
        </p:nvPicPr>
        <p:blipFill>
          <a:blip r:embed="rId4"/>
          <a:stretch>
            <a:fillRect/>
          </a:stretch>
        </p:blipFill>
        <p:spPr>
          <a:xfrm>
            <a:off x="0" y="5851523"/>
            <a:ext cx="12192000" cy="1003300"/>
          </a:xfrm>
          <a:prstGeom prst="rect">
            <a:avLst/>
          </a:prstGeom>
        </p:spPr>
      </p:pic>
      <p:sp>
        <p:nvSpPr>
          <p:cNvPr id="12" name="Freeform: Shape 11">
            <a:extLst>
              <a:ext uri="{FF2B5EF4-FFF2-40B4-BE49-F238E27FC236}">
                <a16:creationId xmlns:a16="http://schemas.microsoft.com/office/drawing/2014/main" id="{47F04762-C4F3-4845-AA3C-2CA839036656}"/>
              </a:ext>
            </a:extLst>
          </p:cNvPr>
          <p:cNvSpPr/>
          <p:nvPr/>
        </p:nvSpPr>
        <p:spPr>
          <a:xfrm>
            <a:off x="225151" y="523875"/>
            <a:ext cx="10404750" cy="5772150"/>
          </a:xfrm>
          <a:custGeom>
            <a:avLst/>
            <a:gdLst>
              <a:gd name="connsiteX0" fmla="*/ 374924 w 10547625"/>
              <a:gd name="connsiteY0" fmla="*/ 438149 h 5772150"/>
              <a:gd name="connsiteX1" fmla="*/ 374924 w 10547625"/>
              <a:gd name="connsiteY1" fmla="*/ 5292730 h 5772150"/>
              <a:gd name="connsiteX2" fmla="*/ 10090688 w 10547625"/>
              <a:gd name="connsiteY2" fmla="*/ 5292730 h 5772150"/>
              <a:gd name="connsiteX3" fmla="*/ 10090688 w 10547625"/>
              <a:gd name="connsiteY3" fmla="*/ 438149 h 5772150"/>
              <a:gd name="connsiteX4" fmla="*/ 204276 w 10547625"/>
              <a:gd name="connsiteY4" fmla="*/ 0 h 5772150"/>
              <a:gd name="connsiteX5" fmla="*/ 10343349 w 10547625"/>
              <a:gd name="connsiteY5" fmla="*/ 0 h 5772150"/>
              <a:gd name="connsiteX6" fmla="*/ 10547625 w 10547625"/>
              <a:gd name="connsiteY6" fmla="*/ 204276 h 5772150"/>
              <a:gd name="connsiteX7" fmla="*/ 10547625 w 10547625"/>
              <a:gd name="connsiteY7" fmla="*/ 5567874 h 5772150"/>
              <a:gd name="connsiteX8" fmla="*/ 10343349 w 10547625"/>
              <a:gd name="connsiteY8" fmla="*/ 5772150 h 5772150"/>
              <a:gd name="connsiteX9" fmla="*/ 204276 w 10547625"/>
              <a:gd name="connsiteY9" fmla="*/ 5772150 h 5772150"/>
              <a:gd name="connsiteX10" fmla="*/ 0 w 10547625"/>
              <a:gd name="connsiteY10" fmla="*/ 5567874 h 5772150"/>
              <a:gd name="connsiteX11" fmla="*/ 0 w 10547625"/>
              <a:gd name="connsiteY11" fmla="*/ 204276 h 5772150"/>
              <a:gd name="connsiteX12" fmla="*/ 204276 w 10547625"/>
              <a:gd name="connsiteY12"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7625" h="5772150">
                <a:moveTo>
                  <a:pt x="374924" y="438149"/>
                </a:moveTo>
                <a:lnTo>
                  <a:pt x="374924" y="5292730"/>
                </a:lnTo>
                <a:lnTo>
                  <a:pt x="10090688" y="5292730"/>
                </a:lnTo>
                <a:lnTo>
                  <a:pt x="10090688" y="438149"/>
                </a:lnTo>
                <a:close/>
                <a:moveTo>
                  <a:pt x="204276" y="0"/>
                </a:moveTo>
                <a:lnTo>
                  <a:pt x="10343349" y="0"/>
                </a:lnTo>
                <a:cubicBezTo>
                  <a:pt x="10456168" y="0"/>
                  <a:pt x="10547625" y="91457"/>
                  <a:pt x="10547625" y="204276"/>
                </a:cubicBezTo>
                <a:lnTo>
                  <a:pt x="10547625" y="5567874"/>
                </a:lnTo>
                <a:cubicBezTo>
                  <a:pt x="10547625" y="5680693"/>
                  <a:pt x="10456168" y="5772150"/>
                  <a:pt x="10343349" y="5772150"/>
                </a:cubicBezTo>
                <a:lnTo>
                  <a:pt x="204276" y="5772150"/>
                </a:lnTo>
                <a:cubicBezTo>
                  <a:pt x="91457" y="5772150"/>
                  <a:pt x="0" y="5680693"/>
                  <a:pt x="0" y="5567874"/>
                </a:cubicBezTo>
                <a:lnTo>
                  <a:pt x="0" y="204276"/>
                </a:lnTo>
                <a:cubicBezTo>
                  <a:pt x="0" y="91457"/>
                  <a:pt x="91457" y="0"/>
                  <a:pt x="204276" y="0"/>
                </a:cubicBezTo>
                <a:close/>
              </a:path>
            </a:pathLst>
          </a:cu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480;p33">
            <a:extLst>
              <a:ext uri="{FF2B5EF4-FFF2-40B4-BE49-F238E27FC236}">
                <a16:creationId xmlns:a16="http://schemas.microsoft.com/office/drawing/2014/main" id="{7CCEEAE5-9F23-4A37-BA37-90E286BA032B}"/>
              </a:ext>
            </a:extLst>
          </p:cNvPr>
          <p:cNvSpPr/>
          <p:nvPr/>
        </p:nvSpPr>
        <p:spPr>
          <a:xfrm>
            <a:off x="4024047" y="2482195"/>
            <a:ext cx="4404631" cy="288420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 name="Google Shape;488;p33">
            <a:extLst>
              <a:ext uri="{FF2B5EF4-FFF2-40B4-BE49-F238E27FC236}">
                <a16:creationId xmlns:a16="http://schemas.microsoft.com/office/drawing/2014/main" id="{16DFB6B0-A108-4AD2-8D5F-DE30DB02305D}"/>
              </a:ext>
            </a:extLst>
          </p:cNvPr>
          <p:cNvGrpSpPr/>
          <p:nvPr/>
        </p:nvGrpSpPr>
        <p:grpSpPr>
          <a:xfrm>
            <a:off x="374446" y="660400"/>
            <a:ext cx="635280" cy="147600"/>
            <a:chOff x="2147366" y="4139382"/>
            <a:chExt cx="635280" cy="147600"/>
          </a:xfrm>
        </p:grpSpPr>
        <p:sp>
          <p:nvSpPr>
            <p:cNvPr id="16" name="Google Shape;489;p33">
              <a:extLst>
                <a:ext uri="{FF2B5EF4-FFF2-40B4-BE49-F238E27FC236}">
                  <a16:creationId xmlns:a16="http://schemas.microsoft.com/office/drawing/2014/main" id="{36216770-A2B1-426D-AACC-1BD84E98D83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490;p33">
              <a:extLst>
                <a:ext uri="{FF2B5EF4-FFF2-40B4-BE49-F238E27FC236}">
                  <a16:creationId xmlns:a16="http://schemas.microsoft.com/office/drawing/2014/main" id="{DD9098C5-17D6-46B3-8F64-20062F7898F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91;p33">
              <a:extLst>
                <a:ext uri="{FF2B5EF4-FFF2-40B4-BE49-F238E27FC236}">
                  <a16:creationId xmlns:a16="http://schemas.microsoft.com/office/drawing/2014/main" id="{848CA877-BF92-4E68-855A-9A1BDFB6875A}"/>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aphicFrame>
        <p:nvGraphicFramePr>
          <p:cNvPr id="22" name="Table 21">
            <a:extLst>
              <a:ext uri="{FF2B5EF4-FFF2-40B4-BE49-F238E27FC236}">
                <a16:creationId xmlns:a16="http://schemas.microsoft.com/office/drawing/2014/main" id="{281C4D32-FB72-42AF-95B6-4462038E77A2}"/>
              </a:ext>
            </a:extLst>
          </p:cNvPr>
          <p:cNvGraphicFramePr>
            <a:graphicFrameLocks noGrp="1"/>
          </p:cNvGraphicFramePr>
          <p:nvPr>
            <p:extLst>
              <p:ext uri="{D42A27DB-BD31-4B8C-83A1-F6EECF244321}">
                <p14:modId xmlns:p14="http://schemas.microsoft.com/office/powerpoint/2010/main" val="217944723"/>
              </p:ext>
            </p:extLst>
          </p:nvPr>
        </p:nvGraphicFramePr>
        <p:xfrm>
          <a:off x="4410545" y="2994205"/>
          <a:ext cx="1554480" cy="1865376"/>
        </p:xfrm>
        <a:graphic>
          <a:graphicData uri="http://schemas.openxmlformats.org/drawingml/2006/table">
            <a:tbl>
              <a:tblPr>
                <a:tableStyleId>{2D5ABB26-0587-4C30-8999-92F81FD0307C}</a:tableStyleId>
              </a:tblPr>
              <a:tblGrid>
                <a:gridCol w="310896">
                  <a:extLst>
                    <a:ext uri="{9D8B030D-6E8A-4147-A177-3AD203B41FA5}">
                      <a16:colId xmlns:a16="http://schemas.microsoft.com/office/drawing/2014/main" val="1165147643"/>
                    </a:ext>
                  </a:extLst>
                </a:gridCol>
                <a:gridCol w="310896">
                  <a:extLst>
                    <a:ext uri="{9D8B030D-6E8A-4147-A177-3AD203B41FA5}">
                      <a16:colId xmlns:a16="http://schemas.microsoft.com/office/drawing/2014/main" val="2284232843"/>
                    </a:ext>
                  </a:extLst>
                </a:gridCol>
                <a:gridCol w="310896">
                  <a:extLst>
                    <a:ext uri="{9D8B030D-6E8A-4147-A177-3AD203B41FA5}">
                      <a16:colId xmlns:a16="http://schemas.microsoft.com/office/drawing/2014/main" val="1483511157"/>
                    </a:ext>
                  </a:extLst>
                </a:gridCol>
                <a:gridCol w="310896">
                  <a:extLst>
                    <a:ext uri="{9D8B030D-6E8A-4147-A177-3AD203B41FA5}">
                      <a16:colId xmlns:a16="http://schemas.microsoft.com/office/drawing/2014/main" val="162755409"/>
                    </a:ext>
                  </a:extLst>
                </a:gridCol>
                <a:gridCol w="310896">
                  <a:extLst>
                    <a:ext uri="{9D8B030D-6E8A-4147-A177-3AD203B41FA5}">
                      <a16:colId xmlns:a16="http://schemas.microsoft.com/office/drawing/2014/main" val="4070808849"/>
                    </a:ext>
                  </a:extLst>
                </a:gridCol>
              </a:tblGrid>
              <a:tr h="310896">
                <a:tc>
                  <a:txBody>
                    <a:bodyPr/>
                    <a:lstStyle/>
                    <a:p>
                      <a:pPr algn="ctr" fontAlgn="b"/>
                      <a:r>
                        <a:rPr lang="en-US">
                          <a:latin typeface="Roboto Mono" panose="020B0604020202020204" charset="0"/>
                          <a:ea typeface="Roboto Mono" panose="020B0604020202020204" charset="0"/>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4949583"/>
                  </a:ext>
                </a:extLst>
              </a:tr>
              <a:tr h="310896">
                <a:tc>
                  <a:txBody>
                    <a:bodyPr/>
                    <a:lstStyle/>
                    <a:p>
                      <a:pPr algn="ctr" fontAlgn="b"/>
                      <a:r>
                        <a:rPr lang="en-US">
                          <a:latin typeface="Roboto Mono" panose="020B0604020202020204" charset="0"/>
                          <a:ea typeface="Roboto Mono" panose="020B0604020202020204" charset="0"/>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884067"/>
                  </a:ext>
                </a:extLst>
              </a:tr>
              <a:tr h="310896">
                <a:tc>
                  <a:txBody>
                    <a:bodyPr/>
                    <a:lstStyle/>
                    <a:p>
                      <a:pPr algn="ctr" fontAlgn="b"/>
                      <a:r>
                        <a:rPr lang="en-US">
                          <a:latin typeface="Roboto Mono" panose="020B0604020202020204" charset="0"/>
                          <a:ea typeface="Roboto Mono" panose="020B0604020202020204" charset="0"/>
                        </a:rPr>
                        <a:t>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4397578"/>
                  </a:ext>
                </a:extLst>
              </a:tr>
              <a:tr h="310896">
                <a:tc>
                  <a:txBody>
                    <a:bodyPr/>
                    <a:lstStyle/>
                    <a:p>
                      <a:pPr algn="ctr" fontAlgn="b"/>
                      <a:r>
                        <a:rPr lang="en-US">
                          <a:latin typeface="Roboto Mono" panose="020B0604020202020204" charset="0"/>
                          <a:ea typeface="Roboto Mono" panose="020B0604020202020204"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32993"/>
                  </a:ext>
                </a:extLst>
              </a:tr>
              <a:tr h="310896">
                <a:tc>
                  <a:txBody>
                    <a:bodyPr/>
                    <a:lstStyle/>
                    <a:p>
                      <a:pPr algn="ctr" fontAlgn="b"/>
                      <a:r>
                        <a:rPr lang="en-US">
                          <a:latin typeface="Roboto Mono" panose="020B0604020202020204" charset="0"/>
                          <a:ea typeface="Roboto Mono" panose="020B060402020202020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619479"/>
                  </a:ext>
                </a:extLst>
              </a:tr>
              <a:tr h="310896">
                <a:tc gridSpan="5">
                  <a:txBody>
                    <a:bodyPr/>
                    <a:lstStyle/>
                    <a:p>
                      <a:pPr algn="ctr" fontAlgn="b"/>
                      <a:r>
                        <a:rPr lang="en-US">
                          <a:latin typeface="Roboto Mono" panose="020B0604020202020204" charset="0"/>
                          <a:ea typeface="Roboto Mono" panose="020B0604020202020204" charset="0"/>
                        </a:rPr>
                        <a:t>Id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03510"/>
                  </a:ext>
                </a:extLst>
              </a:tr>
            </a:tbl>
          </a:graphicData>
        </a:graphic>
      </p:graphicFrame>
      <p:graphicFrame>
        <p:nvGraphicFramePr>
          <p:cNvPr id="24" name="Table 23">
            <a:extLst>
              <a:ext uri="{FF2B5EF4-FFF2-40B4-BE49-F238E27FC236}">
                <a16:creationId xmlns:a16="http://schemas.microsoft.com/office/drawing/2014/main" id="{93462C3A-4E81-4E61-9796-37C646563503}"/>
              </a:ext>
            </a:extLst>
          </p:cNvPr>
          <p:cNvGraphicFramePr>
            <a:graphicFrameLocks noGrp="1"/>
          </p:cNvGraphicFramePr>
          <p:nvPr>
            <p:extLst>
              <p:ext uri="{D42A27DB-BD31-4B8C-83A1-F6EECF244321}">
                <p14:modId xmlns:p14="http://schemas.microsoft.com/office/powerpoint/2010/main" val="2647058376"/>
              </p:ext>
            </p:extLst>
          </p:nvPr>
        </p:nvGraphicFramePr>
        <p:xfrm>
          <a:off x="6494975" y="2994205"/>
          <a:ext cx="1554480" cy="1865376"/>
        </p:xfrm>
        <a:graphic>
          <a:graphicData uri="http://schemas.openxmlformats.org/drawingml/2006/table">
            <a:tbl>
              <a:tblPr>
                <a:tableStyleId>{2D5ABB26-0587-4C30-8999-92F81FD0307C}</a:tableStyleId>
              </a:tblPr>
              <a:tblGrid>
                <a:gridCol w="310896">
                  <a:extLst>
                    <a:ext uri="{9D8B030D-6E8A-4147-A177-3AD203B41FA5}">
                      <a16:colId xmlns:a16="http://schemas.microsoft.com/office/drawing/2014/main" val="1497412753"/>
                    </a:ext>
                  </a:extLst>
                </a:gridCol>
                <a:gridCol w="310896">
                  <a:extLst>
                    <a:ext uri="{9D8B030D-6E8A-4147-A177-3AD203B41FA5}">
                      <a16:colId xmlns:a16="http://schemas.microsoft.com/office/drawing/2014/main" val="1972127350"/>
                    </a:ext>
                  </a:extLst>
                </a:gridCol>
                <a:gridCol w="310896">
                  <a:extLst>
                    <a:ext uri="{9D8B030D-6E8A-4147-A177-3AD203B41FA5}">
                      <a16:colId xmlns:a16="http://schemas.microsoft.com/office/drawing/2014/main" val="4027529255"/>
                    </a:ext>
                  </a:extLst>
                </a:gridCol>
                <a:gridCol w="310896">
                  <a:extLst>
                    <a:ext uri="{9D8B030D-6E8A-4147-A177-3AD203B41FA5}">
                      <a16:colId xmlns:a16="http://schemas.microsoft.com/office/drawing/2014/main" val="2038086507"/>
                    </a:ext>
                  </a:extLst>
                </a:gridCol>
                <a:gridCol w="310896">
                  <a:extLst>
                    <a:ext uri="{9D8B030D-6E8A-4147-A177-3AD203B41FA5}">
                      <a16:colId xmlns:a16="http://schemas.microsoft.com/office/drawing/2014/main" val="491081198"/>
                    </a:ext>
                  </a:extLst>
                </a:gridCol>
              </a:tblGrid>
              <a:tr h="310896">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6194998"/>
                  </a:ext>
                </a:extLst>
              </a:tr>
              <a:tr h="310896">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958661"/>
                  </a:ext>
                </a:extLst>
              </a:tr>
              <a:tr h="310896">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528701"/>
                  </a:ext>
                </a:extLst>
              </a:tr>
              <a:tr h="310896">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073571"/>
                  </a:ext>
                </a:extLst>
              </a:tr>
              <a:tr h="310896">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969397"/>
                  </a:ext>
                </a:extLst>
              </a:tr>
              <a:tr h="310896">
                <a:tc gridSpan="5">
                  <a:txBody>
                    <a:bodyPr/>
                    <a:lstStyle/>
                    <a:p>
                      <a:pPr algn="ctr" fontAlgn="b"/>
                      <a:r>
                        <a:rPr lang="en-US" sz="1600" b="0" i="0" u="none" strike="noStrike">
                          <a:solidFill>
                            <a:schemeClr val="tx1"/>
                          </a:solidFill>
                          <a:effectLst/>
                          <a:latin typeface="Roboto Mono" panose="020B0604020202020204" charset="0"/>
                          <a:ea typeface="Roboto Mono" panose="020B0604020202020204" charset="0"/>
                        </a:rPr>
                        <a:t>g</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519067"/>
                  </a:ext>
                </a:extLst>
              </a:tr>
            </a:tbl>
          </a:graphicData>
        </a:graphic>
      </p:graphicFrame>
      <p:grpSp>
        <p:nvGrpSpPr>
          <p:cNvPr id="26" name="Google Shape;488;p33">
            <a:extLst>
              <a:ext uri="{FF2B5EF4-FFF2-40B4-BE49-F238E27FC236}">
                <a16:creationId xmlns:a16="http://schemas.microsoft.com/office/drawing/2014/main" id="{F253BFA0-9C74-4063-84F8-CB2796158352}"/>
              </a:ext>
            </a:extLst>
          </p:cNvPr>
          <p:cNvGrpSpPr/>
          <p:nvPr/>
        </p:nvGrpSpPr>
        <p:grpSpPr>
          <a:xfrm>
            <a:off x="4167491" y="2617419"/>
            <a:ext cx="635280" cy="147600"/>
            <a:chOff x="2147366" y="4139382"/>
            <a:chExt cx="635280" cy="147600"/>
          </a:xfrm>
        </p:grpSpPr>
        <p:sp>
          <p:nvSpPr>
            <p:cNvPr id="27" name="Google Shape;489;p33">
              <a:extLst>
                <a:ext uri="{FF2B5EF4-FFF2-40B4-BE49-F238E27FC236}">
                  <a16:creationId xmlns:a16="http://schemas.microsoft.com/office/drawing/2014/main" id="{DE677C2C-AB1B-49A6-BD42-1422088D0B3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490;p33">
              <a:extLst>
                <a:ext uri="{FF2B5EF4-FFF2-40B4-BE49-F238E27FC236}">
                  <a16:creationId xmlns:a16="http://schemas.microsoft.com/office/drawing/2014/main" id="{D5096D06-73E7-4C78-A284-6AF82543F62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491;p33">
              <a:extLst>
                <a:ext uri="{FF2B5EF4-FFF2-40B4-BE49-F238E27FC236}">
                  <a16:creationId xmlns:a16="http://schemas.microsoft.com/office/drawing/2014/main" id="{A7605EB4-8E6D-452C-A007-E29FD105F6B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0" name="TextBox 29">
            <a:extLst>
              <a:ext uri="{FF2B5EF4-FFF2-40B4-BE49-F238E27FC236}">
                <a16:creationId xmlns:a16="http://schemas.microsoft.com/office/drawing/2014/main" id="{6B79FEEE-B853-4981-BEB4-DDE6E13DF7A0}"/>
              </a:ext>
            </a:extLst>
          </p:cNvPr>
          <p:cNvSpPr txBox="1"/>
          <p:nvPr/>
        </p:nvSpPr>
        <p:spPr>
          <a:xfrm>
            <a:off x="5704424" y="4859320"/>
            <a:ext cx="1043876" cy="307777"/>
          </a:xfrm>
          <a:prstGeom prst="rect">
            <a:avLst/>
          </a:prstGeom>
          <a:noFill/>
        </p:spPr>
        <p:txBody>
          <a:bodyPr wrap="none" rtlCol="0">
            <a:spAutoFit/>
          </a:bodyPr>
          <a:lstStyle/>
          <a:p>
            <a:r>
              <a:rPr lang="en-US">
                <a:solidFill>
                  <a:schemeClr val="tx1"/>
                </a:solidFill>
                <a:latin typeface="Roboto Mono" panose="020B0604020202020204" charset="0"/>
                <a:ea typeface="Roboto Mono" panose="020B0604020202020204" charset="0"/>
              </a:rPr>
              <a:t>VD: T=50</a:t>
            </a:r>
          </a:p>
        </p:txBody>
      </p:sp>
      <p:sp>
        <p:nvSpPr>
          <p:cNvPr id="31" name="Rectangle 30">
            <a:extLst>
              <a:ext uri="{FF2B5EF4-FFF2-40B4-BE49-F238E27FC236}">
                <a16:creationId xmlns:a16="http://schemas.microsoft.com/office/drawing/2014/main" id="{DD109E83-0A83-4C5B-860A-8201A4AFE1F1}"/>
              </a:ext>
            </a:extLst>
          </p:cNvPr>
          <p:cNvSpPr/>
          <p:nvPr/>
        </p:nvSpPr>
        <p:spPr>
          <a:xfrm>
            <a:off x="1562098" y="3924300"/>
            <a:ext cx="1610869" cy="336804"/>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5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91667E-6 1.11111E-6 L -2.91667E-6 -0.28681 " pathEditMode="relative" rAng="0" ptsTypes="AA">
                                      <p:cBhvr>
                                        <p:cTn id="20" dur="2000" fill="hold"/>
                                        <p:tgtEl>
                                          <p:spTgt spid="5"/>
                                        </p:tgtEl>
                                        <p:attrNameLst>
                                          <p:attrName>ppt_x</p:attrName>
                                          <p:attrName>ppt_y</p:attrName>
                                        </p:attrNameLst>
                                      </p:cBhvr>
                                      <p:rCtr x="0" y="-14352"/>
                                    </p:animMotion>
                                  </p:childTnLst>
                                </p:cTn>
                              </p:par>
                              <p:par>
                                <p:cTn id="21" presetID="1" presetClass="exit" presetSubtype="0" fill="hold" grpId="1" nodeType="withEffect">
                                  <p:stCondLst>
                                    <p:cond delay="25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25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nodeType="withEffect">
                                  <p:stCondLst>
                                    <p:cond delay="25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nodeType="withEffect">
                                  <p:stCondLst>
                                    <p:cond delay="25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xit" presetSubtype="0" fill="hold" grpId="1" nodeType="withEffect">
                                  <p:stCondLst>
                                    <p:cond delay="25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250"/>
                                  </p:stCondLst>
                                  <p:childTnLst>
                                    <p:set>
                                      <p:cBhvr>
                                        <p:cTn id="3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0" grpId="0"/>
      <p:bldP spid="30" grpId="1"/>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F6EB0F5F-E65F-49D8-8C24-D61199A06452}"/>
              </a:ext>
            </a:extLst>
          </p:cNvPr>
          <p:cNvGrpSpPr/>
          <p:nvPr/>
        </p:nvGrpSpPr>
        <p:grpSpPr>
          <a:xfrm>
            <a:off x="6514961" y="190906"/>
            <a:ext cx="4876189" cy="6476188"/>
            <a:chOff x="-3241903" y="7334654"/>
            <a:chExt cx="4876189" cy="6476188"/>
          </a:xfrm>
        </p:grpSpPr>
        <p:pic>
          <p:nvPicPr>
            <p:cNvPr id="38" name="Picture 37">
              <a:extLst>
                <a:ext uri="{FF2B5EF4-FFF2-40B4-BE49-F238E27FC236}">
                  <a16:creationId xmlns:a16="http://schemas.microsoft.com/office/drawing/2014/main" id="{9827849C-3D19-48FB-9DC3-EC5C656610B4}"/>
                </a:ext>
              </a:extLst>
            </p:cNvPr>
            <p:cNvPicPr>
              <a:picLocks noChangeAspect="1"/>
            </p:cNvPicPr>
            <p:nvPr/>
          </p:nvPicPr>
          <p:blipFill>
            <a:blip r:embed="rId2"/>
            <a:srcRect/>
            <a:stretch>
              <a:fillRect/>
            </a:stretch>
          </p:blipFill>
          <p:spPr>
            <a:xfrm>
              <a:off x="-3241903" y="7334654"/>
              <a:ext cx="4876189" cy="6476188"/>
            </a:xfrm>
            <a:custGeom>
              <a:avLst/>
              <a:gdLst>
                <a:gd name="connsiteX0" fmla="*/ 172563 w 4876189"/>
                <a:gd name="connsiteY0" fmla="*/ 0 h 6476188"/>
                <a:gd name="connsiteX1" fmla="*/ 4703627 w 4876189"/>
                <a:gd name="connsiteY1" fmla="*/ 0 h 6476188"/>
                <a:gd name="connsiteX2" fmla="*/ 4770793 w 4876189"/>
                <a:gd name="connsiteY2" fmla="*/ 13561 h 6476188"/>
                <a:gd name="connsiteX3" fmla="*/ 4876189 w 4876189"/>
                <a:gd name="connsiteY3" fmla="*/ 172567 h 6476188"/>
                <a:gd name="connsiteX4" fmla="*/ 4876189 w 4876189"/>
                <a:gd name="connsiteY4" fmla="*/ 6303620 h 6476188"/>
                <a:gd name="connsiteX5" fmla="*/ 4703621 w 4876189"/>
                <a:gd name="connsiteY5" fmla="*/ 6476188 h 6476188"/>
                <a:gd name="connsiteX6" fmla="*/ 172568 w 4876189"/>
                <a:gd name="connsiteY6" fmla="*/ 6476188 h 6476188"/>
                <a:gd name="connsiteX7" fmla="*/ 0 w 4876189"/>
                <a:gd name="connsiteY7" fmla="*/ 6303620 h 6476188"/>
                <a:gd name="connsiteX8" fmla="*/ 0 w 4876189"/>
                <a:gd name="connsiteY8" fmla="*/ 172567 h 6476188"/>
                <a:gd name="connsiteX9" fmla="*/ 105397 w 4876189"/>
                <a:gd name="connsiteY9" fmla="*/ 13561 h 64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6189" h="6476188">
                  <a:moveTo>
                    <a:pt x="172563" y="0"/>
                  </a:moveTo>
                  <a:lnTo>
                    <a:pt x="4703627" y="0"/>
                  </a:lnTo>
                  <a:lnTo>
                    <a:pt x="4770793" y="13561"/>
                  </a:lnTo>
                  <a:cubicBezTo>
                    <a:pt x="4832730" y="39758"/>
                    <a:pt x="4876189" y="101087"/>
                    <a:pt x="4876189" y="172567"/>
                  </a:cubicBezTo>
                  <a:lnTo>
                    <a:pt x="4876189" y="6303620"/>
                  </a:lnTo>
                  <a:cubicBezTo>
                    <a:pt x="4876189" y="6398927"/>
                    <a:pt x="4798928" y="6476188"/>
                    <a:pt x="4703621" y="6476188"/>
                  </a:cubicBezTo>
                  <a:lnTo>
                    <a:pt x="172568" y="6476188"/>
                  </a:lnTo>
                  <a:cubicBezTo>
                    <a:pt x="77261" y="6476188"/>
                    <a:pt x="0" y="6398927"/>
                    <a:pt x="0" y="6303620"/>
                  </a:cubicBezTo>
                  <a:lnTo>
                    <a:pt x="0" y="172567"/>
                  </a:lnTo>
                  <a:cubicBezTo>
                    <a:pt x="0" y="101087"/>
                    <a:pt x="43459" y="39758"/>
                    <a:pt x="105397" y="13561"/>
                  </a:cubicBezTo>
                  <a:close/>
                </a:path>
              </a:pathLst>
            </a:custGeom>
          </p:spPr>
        </p:pic>
        <p:grpSp>
          <p:nvGrpSpPr>
            <p:cNvPr id="54" name="Google Shape;488;p33">
              <a:extLst>
                <a:ext uri="{FF2B5EF4-FFF2-40B4-BE49-F238E27FC236}">
                  <a16:creationId xmlns:a16="http://schemas.microsoft.com/office/drawing/2014/main" id="{B7687C77-5301-4DCB-9A42-F52ACFA2C034}"/>
                </a:ext>
              </a:extLst>
            </p:cNvPr>
            <p:cNvGrpSpPr/>
            <p:nvPr/>
          </p:nvGrpSpPr>
          <p:grpSpPr>
            <a:xfrm>
              <a:off x="-2938514" y="7514528"/>
              <a:ext cx="635280" cy="147600"/>
              <a:chOff x="2147366" y="4139382"/>
              <a:chExt cx="635280" cy="147600"/>
            </a:xfrm>
          </p:grpSpPr>
          <p:sp>
            <p:nvSpPr>
              <p:cNvPr id="55" name="Google Shape;489;p33">
                <a:extLst>
                  <a:ext uri="{FF2B5EF4-FFF2-40B4-BE49-F238E27FC236}">
                    <a16:creationId xmlns:a16="http://schemas.microsoft.com/office/drawing/2014/main" id="{355ED0D7-F156-4862-8643-38E8A41B429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490;p33">
                <a:extLst>
                  <a:ext uri="{FF2B5EF4-FFF2-40B4-BE49-F238E27FC236}">
                    <a16:creationId xmlns:a16="http://schemas.microsoft.com/office/drawing/2014/main" id="{7FDEA68D-DE05-4FCF-AACB-E98776961E52}"/>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 name="Google Shape;491;p33">
                <a:extLst>
                  <a:ext uri="{FF2B5EF4-FFF2-40B4-BE49-F238E27FC236}">
                    <a16:creationId xmlns:a16="http://schemas.microsoft.com/office/drawing/2014/main" id="{041B9001-6EF0-411F-8643-D0908DE8EC9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3" name="Group 32">
            <a:extLst>
              <a:ext uri="{FF2B5EF4-FFF2-40B4-BE49-F238E27FC236}">
                <a16:creationId xmlns:a16="http://schemas.microsoft.com/office/drawing/2014/main" id="{770D414F-8862-4138-B5FD-47E96D5E00A4}"/>
              </a:ext>
            </a:extLst>
          </p:cNvPr>
          <p:cNvGrpSpPr/>
          <p:nvPr/>
        </p:nvGrpSpPr>
        <p:grpSpPr>
          <a:xfrm>
            <a:off x="1183738" y="1389008"/>
            <a:ext cx="4700405" cy="3854330"/>
            <a:chOff x="1183738" y="1389008"/>
            <a:chExt cx="4700405" cy="3854330"/>
          </a:xfrm>
        </p:grpSpPr>
        <p:pic>
          <p:nvPicPr>
            <p:cNvPr id="17" name="Picture 16">
              <a:extLst>
                <a:ext uri="{FF2B5EF4-FFF2-40B4-BE49-F238E27FC236}">
                  <a16:creationId xmlns:a16="http://schemas.microsoft.com/office/drawing/2014/main" id="{2CEA0177-448A-475B-BA46-F947BE7EAE66}"/>
                </a:ext>
              </a:extLst>
            </p:cNvPr>
            <p:cNvPicPr>
              <a:picLocks noChangeAspect="1"/>
            </p:cNvPicPr>
            <p:nvPr/>
          </p:nvPicPr>
          <p:blipFill>
            <a:blip r:embed="rId3"/>
            <a:srcRect/>
            <a:stretch>
              <a:fillRect/>
            </a:stretch>
          </p:blipFill>
          <p:spPr>
            <a:xfrm>
              <a:off x="1183738" y="1389008"/>
              <a:ext cx="4700405" cy="3854330"/>
            </a:xfrm>
            <a:custGeom>
              <a:avLst/>
              <a:gdLst>
                <a:gd name="connsiteX0" fmla="*/ 136400 w 4700405"/>
                <a:gd name="connsiteY0" fmla="*/ 0 h 3854330"/>
                <a:gd name="connsiteX1" fmla="*/ 4564005 w 4700405"/>
                <a:gd name="connsiteY1" fmla="*/ 0 h 3854330"/>
                <a:gd name="connsiteX2" fmla="*/ 4617095 w 4700405"/>
                <a:gd name="connsiteY2" fmla="*/ 10719 h 3854330"/>
                <a:gd name="connsiteX3" fmla="*/ 4700405 w 4700405"/>
                <a:gd name="connsiteY3" fmla="*/ 136404 h 3854330"/>
                <a:gd name="connsiteX4" fmla="*/ 4700405 w 4700405"/>
                <a:gd name="connsiteY4" fmla="*/ 3717925 h 3854330"/>
                <a:gd name="connsiteX5" fmla="*/ 4564000 w 4700405"/>
                <a:gd name="connsiteY5" fmla="*/ 3854330 h 3854330"/>
                <a:gd name="connsiteX6" fmla="*/ 136405 w 4700405"/>
                <a:gd name="connsiteY6" fmla="*/ 3854330 h 3854330"/>
                <a:gd name="connsiteX7" fmla="*/ 0 w 4700405"/>
                <a:gd name="connsiteY7" fmla="*/ 3717925 h 3854330"/>
                <a:gd name="connsiteX8" fmla="*/ 0 w 4700405"/>
                <a:gd name="connsiteY8" fmla="*/ 136404 h 3854330"/>
                <a:gd name="connsiteX9" fmla="*/ 83310 w 4700405"/>
                <a:gd name="connsiteY9" fmla="*/ 10719 h 38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0405" h="3854330">
                  <a:moveTo>
                    <a:pt x="136400" y="0"/>
                  </a:moveTo>
                  <a:lnTo>
                    <a:pt x="4564005" y="0"/>
                  </a:lnTo>
                  <a:lnTo>
                    <a:pt x="4617095" y="10719"/>
                  </a:lnTo>
                  <a:cubicBezTo>
                    <a:pt x="4666053" y="31426"/>
                    <a:pt x="4700405" y="79904"/>
                    <a:pt x="4700405" y="136404"/>
                  </a:cubicBezTo>
                  <a:lnTo>
                    <a:pt x="4700405" y="3717925"/>
                  </a:lnTo>
                  <a:cubicBezTo>
                    <a:pt x="4700405" y="3793259"/>
                    <a:pt x="4639334" y="3854330"/>
                    <a:pt x="4564000" y="3854330"/>
                  </a:cubicBezTo>
                  <a:lnTo>
                    <a:pt x="136405" y="3854330"/>
                  </a:lnTo>
                  <a:cubicBezTo>
                    <a:pt x="61071" y="3854330"/>
                    <a:pt x="0" y="3793259"/>
                    <a:pt x="0" y="3717925"/>
                  </a:cubicBezTo>
                  <a:lnTo>
                    <a:pt x="0" y="136404"/>
                  </a:lnTo>
                  <a:cubicBezTo>
                    <a:pt x="0" y="79904"/>
                    <a:pt x="34353" y="31426"/>
                    <a:pt x="83310" y="10719"/>
                  </a:cubicBezTo>
                  <a:close/>
                </a:path>
              </a:pathLst>
            </a:custGeom>
          </p:spPr>
        </p:pic>
        <p:grpSp>
          <p:nvGrpSpPr>
            <p:cNvPr id="21" name="Google Shape;488;p33">
              <a:extLst>
                <a:ext uri="{FF2B5EF4-FFF2-40B4-BE49-F238E27FC236}">
                  <a16:creationId xmlns:a16="http://schemas.microsoft.com/office/drawing/2014/main" id="{D2CF724D-5FC7-42B2-BF53-4EBBFC820801}"/>
                </a:ext>
              </a:extLst>
            </p:cNvPr>
            <p:cNvGrpSpPr/>
            <p:nvPr/>
          </p:nvGrpSpPr>
          <p:grpSpPr>
            <a:xfrm>
              <a:off x="1390446" y="1540862"/>
              <a:ext cx="635280" cy="147600"/>
              <a:chOff x="2147366" y="4139382"/>
              <a:chExt cx="635280" cy="147600"/>
            </a:xfrm>
          </p:grpSpPr>
          <p:sp>
            <p:nvSpPr>
              <p:cNvPr id="22" name="Google Shape;489;p33">
                <a:extLst>
                  <a:ext uri="{FF2B5EF4-FFF2-40B4-BE49-F238E27FC236}">
                    <a16:creationId xmlns:a16="http://schemas.microsoft.com/office/drawing/2014/main" id="{490332A4-DFF5-418F-84B3-A28D3866470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490;p33">
                <a:extLst>
                  <a:ext uri="{FF2B5EF4-FFF2-40B4-BE49-F238E27FC236}">
                    <a16:creationId xmlns:a16="http://schemas.microsoft.com/office/drawing/2014/main" id="{CDB53D8A-40D3-4052-B589-EB3DE5C9A2A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 name="Google Shape;491;p33">
                <a:extLst>
                  <a:ext uri="{FF2B5EF4-FFF2-40B4-BE49-F238E27FC236}">
                    <a16:creationId xmlns:a16="http://schemas.microsoft.com/office/drawing/2014/main" id="{4874B3D4-8664-4E83-B1E6-93CA662F9F6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4" name="Group 33">
            <a:extLst>
              <a:ext uri="{FF2B5EF4-FFF2-40B4-BE49-F238E27FC236}">
                <a16:creationId xmlns:a16="http://schemas.microsoft.com/office/drawing/2014/main" id="{2576E31C-EBD9-47D7-81E8-4DD14E237E2B}"/>
              </a:ext>
            </a:extLst>
          </p:cNvPr>
          <p:cNvGrpSpPr/>
          <p:nvPr/>
        </p:nvGrpSpPr>
        <p:grpSpPr>
          <a:xfrm>
            <a:off x="6690746" y="1389008"/>
            <a:ext cx="4700404" cy="3854330"/>
            <a:chOff x="6690746" y="1389008"/>
            <a:chExt cx="4700404" cy="3854330"/>
          </a:xfrm>
        </p:grpSpPr>
        <p:pic>
          <p:nvPicPr>
            <p:cNvPr id="20" name="Picture 19">
              <a:extLst>
                <a:ext uri="{FF2B5EF4-FFF2-40B4-BE49-F238E27FC236}">
                  <a16:creationId xmlns:a16="http://schemas.microsoft.com/office/drawing/2014/main" id="{1A804C5C-6CDF-4358-BD08-5CFDD96B063E}"/>
                </a:ext>
              </a:extLst>
            </p:cNvPr>
            <p:cNvPicPr>
              <a:picLocks noChangeAspect="1"/>
            </p:cNvPicPr>
            <p:nvPr/>
          </p:nvPicPr>
          <p:blipFill>
            <a:blip r:embed="rId4"/>
            <a:srcRect/>
            <a:stretch>
              <a:fillRect/>
            </a:stretch>
          </p:blipFill>
          <p:spPr>
            <a:xfrm>
              <a:off x="6690746" y="1389008"/>
              <a:ext cx="4700404" cy="3854330"/>
            </a:xfrm>
            <a:custGeom>
              <a:avLst/>
              <a:gdLst>
                <a:gd name="connsiteX0" fmla="*/ 136405 w 4700404"/>
                <a:gd name="connsiteY0" fmla="*/ 0 h 3854330"/>
                <a:gd name="connsiteX1" fmla="*/ 4563999 w 4700404"/>
                <a:gd name="connsiteY1" fmla="*/ 0 h 3854330"/>
                <a:gd name="connsiteX2" fmla="*/ 4700404 w 4700404"/>
                <a:gd name="connsiteY2" fmla="*/ 136405 h 3854330"/>
                <a:gd name="connsiteX3" fmla="*/ 4700404 w 4700404"/>
                <a:gd name="connsiteY3" fmla="*/ 3717925 h 3854330"/>
                <a:gd name="connsiteX4" fmla="*/ 4563999 w 4700404"/>
                <a:gd name="connsiteY4" fmla="*/ 3854330 h 3854330"/>
                <a:gd name="connsiteX5" fmla="*/ 136405 w 4700404"/>
                <a:gd name="connsiteY5" fmla="*/ 3854330 h 3854330"/>
                <a:gd name="connsiteX6" fmla="*/ 0 w 4700404"/>
                <a:gd name="connsiteY6" fmla="*/ 3717925 h 3854330"/>
                <a:gd name="connsiteX7" fmla="*/ 0 w 4700404"/>
                <a:gd name="connsiteY7" fmla="*/ 136405 h 3854330"/>
                <a:gd name="connsiteX8" fmla="*/ 136405 w 4700404"/>
                <a:gd name="connsiteY8" fmla="*/ 0 h 38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0404" h="3854330">
                  <a:moveTo>
                    <a:pt x="136405" y="0"/>
                  </a:moveTo>
                  <a:lnTo>
                    <a:pt x="4563999" y="0"/>
                  </a:lnTo>
                  <a:cubicBezTo>
                    <a:pt x="4639333" y="0"/>
                    <a:pt x="4700404" y="61071"/>
                    <a:pt x="4700404" y="136405"/>
                  </a:cubicBezTo>
                  <a:lnTo>
                    <a:pt x="4700404" y="3717925"/>
                  </a:lnTo>
                  <a:cubicBezTo>
                    <a:pt x="4700404" y="3793259"/>
                    <a:pt x="4639333" y="3854330"/>
                    <a:pt x="4563999" y="3854330"/>
                  </a:cubicBezTo>
                  <a:lnTo>
                    <a:pt x="136405" y="3854330"/>
                  </a:lnTo>
                  <a:cubicBezTo>
                    <a:pt x="61071" y="3854330"/>
                    <a:pt x="0" y="3793259"/>
                    <a:pt x="0" y="3717925"/>
                  </a:cubicBezTo>
                  <a:lnTo>
                    <a:pt x="0" y="136405"/>
                  </a:lnTo>
                  <a:cubicBezTo>
                    <a:pt x="0" y="61071"/>
                    <a:pt x="61071" y="0"/>
                    <a:pt x="136405" y="0"/>
                  </a:cubicBezTo>
                  <a:close/>
                </a:path>
              </a:pathLst>
            </a:custGeom>
          </p:spPr>
        </p:pic>
        <p:grpSp>
          <p:nvGrpSpPr>
            <p:cNvPr id="25" name="Google Shape;488;p33">
              <a:extLst>
                <a:ext uri="{FF2B5EF4-FFF2-40B4-BE49-F238E27FC236}">
                  <a16:creationId xmlns:a16="http://schemas.microsoft.com/office/drawing/2014/main" id="{E03D77D5-F26A-42A4-99AE-8A104066487D}"/>
                </a:ext>
              </a:extLst>
            </p:cNvPr>
            <p:cNvGrpSpPr/>
            <p:nvPr/>
          </p:nvGrpSpPr>
          <p:grpSpPr>
            <a:xfrm>
              <a:off x="7021989" y="1540862"/>
              <a:ext cx="635280" cy="147600"/>
              <a:chOff x="2147366" y="4139382"/>
              <a:chExt cx="635280" cy="147600"/>
            </a:xfrm>
          </p:grpSpPr>
          <p:sp>
            <p:nvSpPr>
              <p:cNvPr id="26" name="Google Shape;489;p33">
                <a:extLst>
                  <a:ext uri="{FF2B5EF4-FFF2-40B4-BE49-F238E27FC236}">
                    <a16:creationId xmlns:a16="http://schemas.microsoft.com/office/drawing/2014/main" id="{6D359F51-EAA3-4296-9484-E0013C47259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490;p33">
                <a:extLst>
                  <a:ext uri="{FF2B5EF4-FFF2-40B4-BE49-F238E27FC236}">
                    <a16:creationId xmlns:a16="http://schemas.microsoft.com/office/drawing/2014/main" id="{09A46412-3602-4C4E-BDE5-470292A6433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491;p33">
                <a:extLst>
                  <a:ext uri="{FF2B5EF4-FFF2-40B4-BE49-F238E27FC236}">
                    <a16:creationId xmlns:a16="http://schemas.microsoft.com/office/drawing/2014/main" id="{57E356A4-950F-44A6-9FD1-945802DD5AE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8" name="Group 57">
            <a:extLst>
              <a:ext uri="{FF2B5EF4-FFF2-40B4-BE49-F238E27FC236}">
                <a16:creationId xmlns:a16="http://schemas.microsoft.com/office/drawing/2014/main" id="{C523CAAF-B2F8-43AD-A179-64771F7B3C8B}"/>
              </a:ext>
            </a:extLst>
          </p:cNvPr>
          <p:cNvGrpSpPr/>
          <p:nvPr/>
        </p:nvGrpSpPr>
        <p:grpSpPr>
          <a:xfrm>
            <a:off x="1235590" y="190904"/>
            <a:ext cx="4876190" cy="6476190"/>
            <a:chOff x="-8650896" y="7334654"/>
            <a:chExt cx="4876190" cy="6476190"/>
          </a:xfrm>
        </p:grpSpPr>
        <p:pic>
          <p:nvPicPr>
            <p:cNvPr id="36" name="Picture 35">
              <a:extLst>
                <a:ext uri="{FF2B5EF4-FFF2-40B4-BE49-F238E27FC236}">
                  <a16:creationId xmlns:a16="http://schemas.microsoft.com/office/drawing/2014/main" id="{FA45662F-C434-44C8-B7E7-C9698DE98799}"/>
                </a:ext>
              </a:extLst>
            </p:cNvPr>
            <p:cNvPicPr>
              <a:picLocks noChangeAspect="1"/>
            </p:cNvPicPr>
            <p:nvPr/>
          </p:nvPicPr>
          <p:blipFill>
            <a:blip r:embed="rId5"/>
            <a:srcRect/>
            <a:stretch>
              <a:fillRect/>
            </a:stretch>
          </p:blipFill>
          <p:spPr>
            <a:xfrm>
              <a:off x="-8650896" y="7334654"/>
              <a:ext cx="4876190" cy="6476190"/>
            </a:xfrm>
            <a:custGeom>
              <a:avLst/>
              <a:gdLst>
                <a:gd name="connsiteX0" fmla="*/ 172568 w 4876190"/>
                <a:gd name="connsiteY0" fmla="*/ 0 h 6476190"/>
                <a:gd name="connsiteX1" fmla="*/ 4703622 w 4876190"/>
                <a:gd name="connsiteY1" fmla="*/ 0 h 6476190"/>
                <a:gd name="connsiteX2" fmla="*/ 4876190 w 4876190"/>
                <a:gd name="connsiteY2" fmla="*/ 172568 h 6476190"/>
                <a:gd name="connsiteX3" fmla="*/ 4876190 w 4876190"/>
                <a:gd name="connsiteY3" fmla="*/ 6303622 h 6476190"/>
                <a:gd name="connsiteX4" fmla="*/ 4703622 w 4876190"/>
                <a:gd name="connsiteY4" fmla="*/ 6476190 h 6476190"/>
                <a:gd name="connsiteX5" fmla="*/ 172568 w 4876190"/>
                <a:gd name="connsiteY5" fmla="*/ 6476190 h 6476190"/>
                <a:gd name="connsiteX6" fmla="*/ 0 w 4876190"/>
                <a:gd name="connsiteY6" fmla="*/ 6303622 h 6476190"/>
                <a:gd name="connsiteX7" fmla="*/ 0 w 4876190"/>
                <a:gd name="connsiteY7" fmla="*/ 172568 h 6476190"/>
                <a:gd name="connsiteX8" fmla="*/ 172568 w 4876190"/>
                <a:gd name="connsiteY8" fmla="*/ 0 h 647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190" h="6476190">
                  <a:moveTo>
                    <a:pt x="172568" y="0"/>
                  </a:moveTo>
                  <a:lnTo>
                    <a:pt x="4703622" y="0"/>
                  </a:lnTo>
                  <a:cubicBezTo>
                    <a:pt x="4798929" y="0"/>
                    <a:pt x="4876190" y="77261"/>
                    <a:pt x="4876190" y="172568"/>
                  </a:cubicBezTo>
                  <a:lnTo>
                    <a:pt x="4876190" y="6303622"/>
                  </a:lnTo>
                  <a:cubicBezTo>
                    <a:pt x="4876190" y="6398929"/>
                    <a:pt x="4798929" y="6476190"/>
                    <a:pt x="4703622" y="6476190"/>
                  </a:cubicBezTo>
                  <a:lnTo>
                    <a:pt x="172568" y="6476190"/>
                  </a:lnTo>
                  <a:cubicBezTo>
                    <a:pt x="77261" y="6476190"/>
                    <a:pt x="0" y="6398929"/>
                    <a:pt x="0" y="6303622"/>
                  </a:cubicBezTo>
                  <a:lnTo>
                    <a:pt x="0" y="172568"/>
                  </a:lnTo>
                  <a:cubicBezTo>
                    <a:pt x="0" y="77261"/>
                    <a:pt x="77261" y="0"/>
                    <a:pt x="172568" y="0"/>
                  </a:cubicBezTo>
                  <a:close/>
                </a:path>
              </a:pathLst>
            </a:custGeom>
          </p:spPr>
        </p:pic>
        <p:grpSp>
          <p:nvGrpSpPr>
            <p:cNvPr id="29" name="Google Shape;488;p33">
              <a:extLst>
                <a:ext uri="{FF2B5EF4-FFF2-40B4-BE49-F238E27FC236}">
                  <a16:creationId xmlns:a16="http://schemas.microsoft.com/office/drawing/2014/main" id="{959A384B-D3B1-47AB-A589-97791C8E4B32}"/>
                </a:ext>
              </a:extLst>
            </p:cNvPr>
            <p:cNvGrpSpPr/>
            <p:nvPr/>
          </p:nvGrpSpPr>
          <p:grpSpPr>
            <a:xfrm>
              <a:off x="-8402135" y="7514528"/>
              <a:ext cx="635280" cy="147600"/>
              <a:chOff x="2147366" y="4139382"/>
              <a:chExt cx="635280" cy="147600"/>
            </a:xfrm>
          </p:grpSpPr>
          <p:sp>
            <p:nvSpPr>
              <p:cNvPr id="30" name="Google Shape;489;p33">
                <a:extLst>
                  <a:ext uri="{FF2B5EF4-FFF2-40B4-BE49-F238E27FC236}">
                    <a16:creationId xmlns:a16="http://schemas.microsoft.com/office/drawing/2014/main" id="{5ABCE5F0-FE5D-4DB2-BE8D-1A2A5F614EA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490;p33">
                <a:extLst>
                  <a:ext uri="{FF2B5EF4-FFF2-40B4-BE49-F238E27FC236}">
                    <a16:creationId xmlns:a16="http://schemas.microsoft.com/office/drawing/2014/main" id="{F9D13D9F-0FBD-4B2C-AE9A-9586BEA68F0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491;p33">
                <a:extLst>
                  <a:ext uri="{FF2B5EF4-FFF2-40B4-BE49-F238E27FC236}">
                    <a16:creationId xmlns:a16="http://schemas.microsoft.com/office/drawing/2014/main" id="{FFB2C41D-34D8-4612-A7DB-3BA3758B407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2" name="Group 51">
            <a:extLst>
              <a:ext uri="{FF2B5EF4-FFF2-40B4-BE49-F238E27FC236}">
                <a16:creationId xmlns:a16="http://schemas.microsoft.com/office/drawing/2014/main" id="{9F381340-B00B-4A0A-9B62-AB44F644697F}"/>
              </a:ext>
            </a:extLst>
          </p:cNvPr>
          <p:cNvGrpSpPr/>
          <p:nvPr/>
        </p:nvGrpSpPr>
        <p:grpSpPr>
          <a:xfrm>
            <a:off x="2070849" y="280083"/>
            <a:ext cx="3545607" cy="6297833"/>
            <a:chOff x="2070849" y="280083"/>
            <a:chExt cx="3545607" cy="6297833"/>
          </a:xfrm>
        </p:grpSpPr>
        <p:pic>
          <p:nvPicPr>
            <p:cNvPr id="42" name="Picture 41">
              <a:extLst>
                <a:ext uri="{FF2B5EF4-FFF2-40B4-BE49-F238E27FC236}">
                  <a16:creationId xmlns:a16="http://schemas.microsoft.com/office/drawing/2014/main" id="{3CD9445D-5400-47C2-BBCA-92A88D9C1624}"/>
                </a:ext>
              </a:extLst>
            </p:cNvPr>
            <p:cNvPicPr>
              <a:picLocks noChangeAspect="1"/>
            </p:cNvPicPr>
            <p:nvPr/>
          </p:nvPicPr>
          <p:blipFill>
            <a:blip r:embed="rId6"/>
            <a:srcRect/>
            <a:stretch>
              <a:fillRect/>
            </a:stretch>
          </p:blipFill>
          <p:spPr>
            <a:xfrm>
              <a:off x="2070849" y="280083"/>
              <a:ext cx="3545607" cy="6297833"/>
            </a:xfrm>
            <a:custGeom>
              <a:avLst/>
              <a:gdLst>
                <a:gd name="connsiteX0" fmla="*/ 136640 w 3860974"/>
                <a:gd name="connsiteY0" fmla="*/ 0 h 6857999"/>
                <a:gd name="connsiteX1" fmla="*/ 3724334 w 3860974"/>
                <a:gd name="connsiteY1" fmla="*/ 0 h 6857999"/>
                <a:gd name="connsiteX2" fmla="*/ 3860974 w 3860974"/>
                <a:gd name="connsiteY2" fmla="*/ 136640 h 6857999"/>
                <a:gd name="connsiteX3" fmla="*/ 3860974 w 3860974"/>
                <a:gd name="connsiteY3" fmla="*/ 6721359 h 6857999"/>
                <a:gd name="connsiteX4" fmla="*/ 3724334 w 3860974"/>
                <a:gd name="connsiteY4" fmla="*/ 6857999 h 6857999"/>
                <a:gd name="connsiteX5" fmla="*/ 136640 w 3860974"/>
                <a:gd name="connsiteY5" fmla="*/ 6857999 h 6857999"/>
                <a:gd name="connsiteX6" fmla="*/ 0 w 3860974"/>
                <a:gd name="connsiteY6" fmla="*/ 6721359 h 6857999"/>
                <a:gd name="connsiteX7" fmla="*/ 0 w 3860974"/>
                <a:gd name="connsiteY7" fmla="*/ 136640 h 6857999"/>
                <a:gd name="connsiteX8" fmla="*/ 136640 w 3860974"/>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0974" h="6857999">
                  <a:moveTo>
                    <a:pt x="136640" y="0"/>
                  </a:moveTo>
                  <a:lnTo>
                    <a:pt x="3724334" y="0"/>
                  </a:lnTo>
                  <a:cubicBezTo>
                    <a:pt x="3799798" y="0"/>
                    <a:pt x="3860974" y="61176"/>
                    <a:pt x="3860974" y="136640"/>
                  </a:cubicBezTo>
                  <a:lnTo>
                    <a:pt x="3860974" y="6721359"/>
                  </a:lnTo>
                  <a:cubicBezTo>
                    <a:pt x="3860974" y="6796823"/>
                    <a:pt x="3799798" y="6857999"/>
                    <a:pt x="3724334" y="6857999"/>
                  </a:cubicBezTo>
                  <a:lnTo>
                    <a:pt x="136640" y="6857999"/>
                  </a:lnTo>
                  <a:cubicBezTo>
                    <a:pt x="61176" y="6857999"/>
                    <a:pt x="0" y="6796823"/>
                    <a:pt x="0" y="6721359"/>
                  </a:cubicBezTo>
                  <a:lnTo>
                    <a:pt x="0" y="136640"/>
                  </a:lnTo>
                  <a:cubicBezTo>
                    <a:pt x="0" y="61176"/>
                    <a:pt x="61176" y="0"/>
                    <a:pt x="136640" y="0"/>
                  </a:cubicBezTo>
                  <a:close/>
                </a:path>
              </a:pathLst>
            </a:custGeom>
          </p:spPr>
        </p:pic>
        <p:grpSp>
          <p:nvGrpSpPr>
            <p:cNvPr id="44" name="Google Shape;488;p33">
              <a:extLst>
                <a:ext uri="{FF2B5EF4-FFF2-40B4-BE49-F238E27FC236}">
                  <a16:creationId xmlns:a16="http://schemas.microsoft.com/office/drawing/2014/main" id="{33621C06-FAFA-47E8-9FA9-ABA87FDC83F5}"/>
                </a:ext>
              </a:extLst>
            </p:cNvPr>
            <p:cNvGrpSpPr/>
            <p:nvPr/>
          </p:nvGrpSpPr>
          <p:grpSpPr>
            <a:xfrm>
              <a:off x="2253206" y="416912"/>
              <a:ext cx="635280" cy="147600"/>
              <a:chOff x="2147366" y="4139382"/>
              <a:chExt cx="635280" cy="147600"/>
            </a:xfrm>
          </p:grpSpPr>
          <p:sp>
            <p:nvSpPr>
              <p:cNvPr id="45" name="Google Shape;489;p33">
                <a:extLst>
                  <a:ext uri="{FF2B5EF4-FFF2-40B4-BE49-F238E27FC236}">
                    <a16:creationId xmlns:a16="http://schemas.microsoft.com/office/drawing/2014/main" id="{4F8DA737-1007-4D2A-8DB5-888C3DEDCC6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90;p33">
                <a:extLst>
                  <a:ext uri="{FF2B5EF4-FFF2-40B4-BE49-F238E27FC236}">
                    <a16:creationId xmlns:a16="http://schemas.microsoft.com/office/drawing/2014/main" id="{79D5E4DB-3A0F-4859-B707-E522100DB19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91;p33">
                <a:extLst>
                  <a:ext uri="{FF2B5EF4-FFF2-40B4-BE49-F238E27FC236}">
                    <a16:creationId xmlns:a16="http://schemas.microsoft.com/office/drawing/2014/main" id="{AAB888EF-857D-493C-A0DA-6AA1626A452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3" name="Group 52">
            <a:extLst>
              <a:ext uri="{FF2B5EF4-FFF2-40B4-BE49-F238E27FC236}">
                <a16:creationId xmlns:a16="http://schemas.microsoft.com/office/drawing/2014/main" id="{839DC0D4-4E9A-4D8E-9E1C-4882FB0452E1}"/>
              </a:ext>
            </a:extLst>
          </p:cNvPr>
          <p:cNvGrpSpPr/>
          <p:nvPr/>
        </p:nvGrpSpPr>
        <p:grpSpPr>
          <a:xfrm>
            <a:off x="6964392" y="280083"/>
            <a:ext cx="3545607" cy="6297833"/>
            <a:chOff x="6964392" y="280083"/>
            <a:chExt cx="3545607" cy="6297833"/>
          </a:xfrm>
        </p:grpSpPr>
        <p:pic>
          <p:nvPicPr>
            <p:cNvPr id="43" name="Picture 42">
              <a:extLst>
                <a:ext uri="{FF2B5EF4-FFF2-40B4-BE49-F238E27FC236}">
                  <a16:creationId xmlns:a16="http://schemas.microsoft.com/office/drawing/2014/main" id="{3C389ADD-2DA4-48CF-A321-E7076BAA8B97}"/>
                </a:ext>
              </a:extLst>
            </p:cNvPr>
            <p:cNvPicPr>
              <a:picLocks noChangeAspect="1"/>
            </p:cNvPicPr>
            <p:nvPr/>
          </p:nvPicPr>
          <p:blipFill>
            <a:blip r:embed="rId7"/>
            <a:srcRect/>
            <a:stretch>
              <a:fillRect/>
            </a:stretch>
          </p:blipFill>
          <p:spPr>
            <a:xfrm>
              <a:off x="6964392" y="280083"/>
              <a:ext cx="3545607" cy="6297833"/>
            </a:xfrm>
            <a:custGeom>
              <a:avLst/>
              <a:gdLst>
                <a:gd name="connsiteX0" fmla="*/ 136640 w 3860974"/>
                <a:gd name="connsiteY0" fmla="*/ 0 h 6857999"/>
                <a:gd name="connsiteX1" fmla="*/ 3724334 w 3860974"/>
                <a:gd name="connsiteY1" fmla="*/ 0 h 6857999"/>
                <a:gd name="connsiteX2" fmla="*/ 3860974 w 3860974"/>
                <a:gd name="connsiteY2" fmla="*/ 136640 h 6857999"/>
                <a:gd name="connsiteX3" fmla="*/ 3860974 w 3860974"/>
                <a:gd name="connsiteY3" fmla="*/ 6721359 h 6857999"/>
                <a:gd name="connsiteX4" fmla="*/ 3724334 w 3860974"/>
                <a:gd name="connsiteY4" fmla="*/ 6857999 h 6857999"/>
                <a:gd name="connsiteX5" fmla="*/ 136640 w 3860974"/>
                <a:gd name="connsiteY5" fmla="*/ 6857999 h 6857999"/>
                <a:gd name="connsiteX6" fmla="*/ 0 w 3860974"/>
                <a:gd name="connsiteY6" fmla="*/ 6721359 h 6857999"/>
                <a:gd name="connsiteX7" fmla="*/ 0 w 3860974"/>
                <a:gd name="connsiteY7" fmla="*/ 136640 h 6857999"/>
                <a:gd name="connsiteX8" fmla="*/ 136640 w 3860974"/>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0974" h="6857999">
                  <a:moveTo>
                    <a:pt x="136640" y="0"/>
                  </a:moveTo>
                  <a:lnTo>
                    <a:pt x="3724334" y="0"/>
                  </a:lnTo>
                  <a:cubicBezTo>
                    <a:pt x="3799798" y="0"/>
                    <a:pt x="3860974" y="61176"/>
                    <a:pt x="3860974" y="136640"/>
                  </a:cubicBezTo>
                  <a:lnTo>
                    <a:pt x="3860974" y="6721359"/>
                  </a:lnTo>
                  <a:cubicBezTo>
                    <a:pt x="3860974" y="6796823"/>
                    <a:pt x="3799798" y="6857999"/>
                    <a:pt x="3724334" y="6857999"/>
                  </a:cubicBezTo>
                  <a:lnTo>
                    <a:pt x="136640" y="6857999"/>
                  </a:lnTo>
                  <a:cubicBezTo>
                    <a:pt x="61176" y="6857999"/>
                    <a:pt x="0" y="6796823"/>
                    <a:pt x="0" y="6721359"/>
                  </a:cubicBezTo>
                  <a:lnTo>
                    <a:pt x="0" y="136640"/>
                  </a:lnTo>
                  <a:cubicBezTo>
                    <a:pt x="0" y="61176"/>
                    <a:pt x="61176" y="0"/>
                    <a:pt x="136640" y="0"/>
                  </a:cubicBezTo>
                  <a:close/>
                </a:path>
              </a:pathLst>
            </a:custGeom>
          </p:spPr>
        </p:pic>
        <p:grpSp>
          <p:nvGrpSpPr>
            <p:cNvPr id="48" name="Google Shape;488;p33">
              <a:extLst>
                <a:ext uri="{FF2B5EF4-FFF2-40B4-BE49-F238E27FC236}">
                  <a16:creationId xmlns:a16="http://schemas.microsoft.com/office/drawing/2014/main" id="{E264C3E8-797B-486B-9535-A269518B8CE8}"/>
                </a:ext>
              </a:extLst>
            </p:cNvPr>
            <p:cNvGrpSpPr/>
            <p:nvPr/>
          </p:nvGrpSpPr>
          <p:grpSpPr>
            <a:xfrm>
              <a:off x="7192029" y="416912"/>
              <a:ext cx="635280" cy="147600"/>
              <a:chOff x="2147366" y="4139382"/>
              <a:chExt cx="635280" cy="147600"/>
            </a:xfrm>
          </p:grpSpPr>
          <p:sp>
            <p:nvSpPr>
              <p:cNvPr id="49" name="Google Shape;489;p33">
                <a:extLst>
                  <a:ext uri="{FF2B5EF4-FFF2-40B4-BE49-F238E27FC236}">
                    <a16:creationId xmlns:a16="http://schemas.microsoft.com/office/drawing/2014/main" id="{7B9CFD84-9008-4A1E-82C8-5C99BB1C605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490;p33">
                <a:extLst>
                  <a:ext uri="{FF2B5EF4-FFF2-40B4-BE49-F238E27FC236}">
                    <a16:creationId xmlns:a16="http://schemas.microsoft.com/office/drawing/2014/main" id="{C4D2084B-0254-4BB5-8AA7-F2EDA6D772C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 name="Google Shape;491;p33">
                <a:extLst>
                  <a:ext uri="{FF2B5EF4-FFF2-40B4-BE49-F238E27FC236}">
                    <a16:creationId xmlns:a16="http://schemas.microsoft.com/office/drawing/2014/main" id="{CE381C04-FDB4-4DFD-B842-05834CF34D4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233754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nodeType="clickEffect">
                                  <p:stCondLst>
                                    <p:cond delay="100"/>
                                  </p:stCondLst>
                                  <p:childTnLst>
                                    <p:anim calcmode="lin" valueType="num">
                                      <p:cBhvr additive="base">
                                        <p:cTn id="16" dur="500"/>
                                        <p:tgtEl>
                                          <p:spTgt spid="33"/>
                                        </p:tgtEl>
                                        <p:attrNameLst>
                                          <p:attrName>ppt_x</p:attrName>
                                        </p:attrNameLst>
                                      </p:cBhvr>
                                      <p:tavLst>
                                        <p:tav tm="0">
                                          <p:val>
                                            <p:strVal val="ppt_x"/>
                                          </p:val>
                                        </p:tav>
                                        <p:tav tm="100000">
                                          <p:val>
                                            <p:strVal val="ppt_x"/>
                                          </p:val>
                                        </p:tav>
                                      </p:tavLst>
                                    </p:anim>
                                    <p:anim calcmode="lin" valueType="num">
                                      <p:cBhvr additive="base">
                                        <p:cTn id="17" dur="500"/>
                                        <p:tgtEl>
                                          <p:spTgt spid="33"/>
                                        </p:tgtEl>
                                        <p:attrNameLst>
                                          <p:attrName>ppt_y</p:attrName>
                                        </p:attrNameLst>
                                      </p:cBhvr>
                                      <p:tavLst>
                                        <p:tav tm="0">
                                          <p:val>
                                            <p:strVal val="ppt_y"/>
                                          </p:val>
                                        </p:tav>
                                        <p:tav tm="100000">
                                          <p:val>
                                            <p:strVal val="0-ppt_h/2"/>
                                          </p:val>
                                        </p:tav>
                                      </p:tavLst>
                                    </p:anim>
                                    <p:set>
                                      <p:cBhvr>
                                        <p:cTn id="18" dur="1" fill="hold">
                                          <p:stCondLst>
                                            <p:cond delay="499"/>
                                          </p:stCondLst>
                                        </p:cTn>
                                        <p:tgtEl>
                                          <p:spTgt spid="3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34"/>
                                        </p:tgtEl>
                                        <p:attrNameLst>
                                          <p:attrName>ppt_x</p:attrName>
                                        </p:attrNameLst>
                                      </p:cBhvr>
                                      <p:tavLst>
                                        <p:tav tm="0">
                                          <p:val>
                                            <p:strVal val="ppt_x"/>
                                          </p:val>
                                        </p:tav>
                                        <p:tav tm="100000">
                                          <p:val>
                                            <p:strVal val="ppt_x"/>
                                          </p:val>
                                        </p:tav>
                                      </p:tavLst>
                                    </p:anim>
                                    <p:anim calcmode="lin" valueType="num">
                                      <p:cBhvr additive="base">
                                        <p:cTn id="21" dur="500"/>
                                        <p:tgtEl>
                                          <p:spTgt spid="34"/>
                                        </p:tgtEl>
                                        <p:attrNameLst>
                                          <p:attrName>ppt_y</p:attrName>
                                        </p:attrNameLst>
                                      </p:cBhvr>
                                      <p:tavLst>
                                        <p:tav tm="0">
                                          <p:val>
                                            <p:strVal val="ppt_y"/>
                                          </p:val>
                                        </p:tav>
                                        <p:tav tm="100000">
                                          <p:val>
                                            <p:strVal val="0-ppt_h/2"/>
                                          </p:val>
                                        </p:tav>
                                      </p:tavLst>
                                    </p:anim>
                                    <p:set>
                                      <p:cBhvr>
                                        <p:cTn id="22" dur="1" fill="hold">
                                          <p:stCondLst>
                                            <p:cond delay="499"/>
                                          </p:stCondLst>
                                        </p:cTn>
                                        <p:tgtEl>
                                          <p:spTgt spid="34"/>
                                        </p:tgtEl>
                                        <p:attrNameLst>
                                          <p:attrName>style.visibility</p:attrName>
                                        </p:attrNameLst>
                                      </p:cBhvr>
                                      <p:to>
                                        <p:strVal val="hidden"/>
                                      </p:to>
                                    </p:set>
                                  </p:childTnLst>
                                </p:cTn>
                              </p:par>
                              <p:par>
                                <p:cTn id="23" presetID="2" presetClass="entr" presetSubtype="4" fill="hold" nodeType="withEffect">
                                  <p:stCondLst>
                                    <p:cond delay="10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ppt_x"/>
                                          </p:val>
                                        </p:tav>
                                        <p:tav tm="100000">
                                          <p:val>
                                            <p:strVal val="#ppt_x"/>
                                          </p:val>
                                        </p:tav>
                                      </p:tavLst>
                                    </p:anim>
                                    <p:anim calcmode="lin" valueType="num">
                                      <p:cBhvr additive="base">
                                        <p:cTn id="3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52"/>
                                        </p:tgtEl>
                                        <p:attrNameLst>
                                          <p:attrName>ppt_x</p:attrName>
                                        </p:attrNameLst>
                                      </p:cBhvr>
                                      <p:tavLst>
                                        <p:tav tm="0">
                                          <p:val>
                                            <p:strVal val="ppt_x"/>
                                          </p:val>
                                        </p:tav>
                                        <p:tav tm="100000">
                                          <p:val>
                                            <p:strVal val="ppt_x"/>
                                          </p:val>
                                        </p:tav>
                                      </p:tavLst>
                                    </p:anim>
                                    <p:anim calcmode="lin" valueType="num">
                                      <p:cBhvr additive="base">
                                        <p:cTn id="35" dur="500"/>
                                        <p:tgtEl>
                                          <p:spTgt spid="52"/>
                                        </p:tgtEl>
                                        <p:attrNameLst>
                                          <p:attrName>ppt_y</p:attrName>
                                        </p:attrNameLst>
                                      </p:cBhvr>
                                      <p:tavLst>
                                        <p:tav tm="0">
                                          <p:val>
                                            <p:strVal val="ppt_y"/>
                                          </p:val>
                                        </p:tav>
                                        <p:tav tm="100000">
                                          <p:val>
                                            <p:strVal val="1+ppt_h/2"/>
                                          </p:val>
                                        </p:tav>
                                      </p:tavLst>
                                    </p:anim>
                                    <p:set>
                                      <p:cBhvr>
                                        <p:cTn id="36" dur="1" fill="hold">
                                          <p:stCondLst>
                                            <p:cond delay="499"/>
                                          </p:stCondLst>
                                        </p:cTn>
                                        <p:tgtEl>
                                          <p:spTgt spid="52"/>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53"/>
                                        </p:tgtEl>
                                        <p:attrNameLst>
                                          <p:attrName>ppt_x</p:attrName>
                                        </p:attrNameLst>
                                      </p:cBhvr>
                                      <p:tavLst>
                                        <p:tav tm="0">
                                          <p:val>
                                            <p:strVal val="ppt_x"/>
                                          </p:val>
                                        </p:tav>
                                        <p:tav tm="100000">
                                          <p:val>
                                            <p:strVal val="ppt_x"/>
                                          </p:val>
                                        </p:tav>
                                      </p:tavLst>
                                    </p:anim>
                                    <p:anim calcmode="lin" valueType="num">
                                      <p:cBhvr additive="base">
                                        <p:cTn id="39" dur="500"/>
                                        <p:tgtEl>
                                          <p:spTgt spid="53"/>
                                        </p:tgtEl>
                                        <p:attrNameLst>
                                          <p:attrName>ppt_y</p:attrName>
                                        </p:attrNameLst>
                                      </p:cBhvr>
                                      <p:tavLst>
                                        <p:tav tm="0">
                                          <p:val>
                                            <p:strVal val="ppt_y"/>
                                          </p:val>
                                        </p:tav>
                                        <p:tav tm="100000">
                                          <p:val>
                                            <p:strVal val="1+ppt_h/2"/>
                                          </p:val>
                                        </p:tav>
                                      </p:tavLst>
                                    </p:anim>
                                    <p:set>
                                      <p:cBhvr>
                                        <p:cTn id="40" dur="1" fill="hold">
                                          <p:stCondLst>
                                            <p:cond delay="499"/>
                                          </p:stCondLst>
                                        </p:cTn>
                                        <p:tgtEl>
                                          <p:spTgt spid="53"/>
                                        </p:tgtEl>
                                        <p:attrNameLst>
                                          <p:attrName>style.visibility</p:attrName>
                                        </p:attrNameLst>
                                      </p:cBhvr>
                                      <p:to>
                                        <p:strVal val="hidden"/>
                                      </p:to>
                                    </p:set>
                                  </p:childTnLst>
                                </p:cTn>
                              </p:par>
                              <p:par>
                                <p:cTn id="41" presetID="2" presetClass="entr" presetSubtype="1" fill="hold" nodeType="withEffect">
                                  <p:stCondLst>
                                    <p:cond delay="10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1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9D7D783-37B6-4817-817C-9ED0BFC3820C}"/>
              </a:ext>
            </a:extLst>
          </p:cNvPr>
          <p:cNvGrpSpPr/>
          <p:nvPr/>
        </p:nvGrpSpPr>
        <p:grpSpPr>
          <a:xfrm>
            <a:off x="4335554" y="-57330"/>
            <a:ext cx="3344888" cy="3269212"/>
            <a:chOff x="4335554" y="-57330"/>
            <a:chExt cx="3344888" cy="3269212"/>
          </a:xfrm>
        </p:grpSpPr>
        <p:pic>
          <p:nvPicPr>
            <p:cNvPr id="29" name="Picture 28">
              <a:extLst>
                <a:ext uri="{FF2B5EF4-FFF2-40B4-BE49-F238E27FC236}">
                  <a16:creationId xmlns:a16="http://schemas.microsoft.com/office/drawing/2014/main" id="{491F23B7-53D7-4B14-B9AA-95C1E514AAF5}"/>
                </a:ext>
              </a:extLst>
            </p:cNvPr>
            <p:cNvPicPr>
              <a:picLocks noChangeAspect="1"/>
            </p:cNvPicPr>
            <p:nvPr/>
          </p:nvPicPr>
          <p:blipFill>
            <a:blip r:embed="rId2"/>
            <a:srcRect/>
            <a:stretch>
              <a:fillRect/>
            </a:stretch>
          </p:blipFill>
          <p:spPr>
            <a:xfrm>
              <a:off x="4335554" y="469078"/>
              <a:ext cx="3344888" cy="2742804"/>
            </a:xfrm>
            <a:custGeom>
              <a:avLst/>
              <a:gdLst>
                <a:gd name="connsiteX0" fmla="*/ 110528 w 3809524"/>
                <a:gd name="connsiteY0" fmla="*/ 0 h 3123805"/>
                <a:gd name="connsiteX1" fmla="*/ 3698997 w 3809524"/>
                <a:gd name="connsiteY1" fmla="*/ 0 h 3123805"/>
                <a:gd name="connsiteX2" fmla="*/ 3742004 w 3809524"/>
                <a:gd name="connsiteY2" fmla="*/ 8683 h 3123805"/>
                <a:gd name="connsiteX3" fmla="*/ 3809524 w 3809524"/>
                <a:gd name="connsiteY3" fmla="*/ 110547 h 3123805"/>
                <a:gd name="connsiteX4" fmla="*/ 3809524 w 3809524"/>
                <a:gd name="connsiteY4" fmla="*/ 3013253 h 3123805"/>
                <a:gd name="connsiteX5" fmla="*/ 3698972 w 3809524"/>
                <a:gd name="connsiteY5" fmla="*/ 3123805 h 3123805"/>
                <a:gd name="connsiteX6" fmla="*/ 110552 w 3809524"/>
                <a:gd name="connsiteY6" fmla="*/ 3123805 h 3123805"/>
                <a:gd name="connsiteX7" fmla="*/ 0 w 3809524"/>
                <a:gd name="connsiteY7" fmla="*/ 3013253 h 3123805"/>
                <a:gd name="connsiteX8" fmla="*/ 0 w 3809524"/>
                <a:gd name="connsiteY8" fmla="*/ 110547 h 3123805"/>
                <a:gd name="connsiteX9" fmla="*/ 67520 w 3809524"/>
                <a:gd name="connsiteY9" fmla="*/ 8683 h 312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9524" h="3123805">
                  <a:moveTo>
                    <a:pt x="110528" y="0"/>
                  </a:moveTo>
                  <a:lnTo>
                    <a:pt x="3698997" y="0"/>
                  </a:lnTo>
                  <a:lnTo>
                    <a:pt x="3742004" y="8683"/>
                  </a:lnTo>
                  <a:cubicBezTo>
                    <a:pt x="3781683" y="25466"/>
                    <a:pt x="3809524" y="64755"/>
                    <a:pt x="3809524" y="110547"/>
                  </a:cubicBezTo>
                  <a:lnTo>
                    <a:pt x="3809524" y="3013253"/>
                  </a:lnTo>
                  <a:cubicBezTo>
                    <a:pt x="3809524" y="3074309"/>
                    <a:pt x="3760028" y="3123805"/>
                    <a:pt x="3698972" y="3123805"/>
                  </a:cubicBezTo>
                  <a:lnTo>
                    <a:pt x="110552" y="3123805"/>
                  </a:lnTo>
                  <a:cubicBezTo>
                    <a:pt x="49496" y="3123805"/>
                    <a:pt x="0" y="3074309"/>
                    <a:pt x="0" y="3013253"/>
                  </a:cubicBezTo>
                  <a:lnTo>
                    <a:pt x="0" y="110547"/>
                  </a:lnTo>
                  <a:cubicBezTo>
                    <a:pt x="0" y="64755"/>
                    <a:pt x="27842" y="25466"/>
                    <a:pt x="67520" y="8683"/>
                  </a:cubicBezTo>
                  <a:close/>
                </a:path>
              </a:pathLst>
            </a:custGeom>
          </p:spPr>
        </p:pic>
        <p:grpSp>
          <p:nvGrpSpPr>
            <p:cNvPr id="41" name="Google Shape;488;p33">
              <a:extLst>
                <a:ext uri="{FF2B5EF4-FFF2-40B4-BE49-F238E27FC236}">
                  <a16:creationId xmlns:a16="http://schemas.microsoft.com/office/drawing/2014/main" id="{76AA08E5-6FA9-4663-8993-6E67C9DC3AAD}"/>
                </a:ext>
              </a:extLst>
            </p:cNvPr>
            <p:cNvGrpSpPr/>
            <p:nvPr/>
          </p:nvGrpSpPr>
          <p:grpSpPr>
            <a:xfrm>
              <a:off x="4505594" y="598119"/>
              <a:ext cx="635280" cy="147600"/>
              <a:chOff x="2147366" y="4139382"/>
              <a:chExt cx="635280" cy="147600"/>
            </a:xfrm>
          </p:grpSpPr>
          <p:sp>
            <p:nvSpPr>
              <p:cNvPr id="42" name="Google Shape;489;p33">
                <a:extLst>
                  <a:ext uri="{FF2B5EF4-FFF2-40B4-BE49-F238E27FC236}">
                    <a16:creationId xmlns:a16="http://schemas.microsoft.com/office/drawing/2014/main" id="{A5B31B2F-8438-49D0-AFD0-0A31FD02FEB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490;p33">
                <a:extLst>
                  <a:ext uri="{FF2B5EF4-FFF2-40B4-BE49-F238E27FC236}">
                    <a16:creationId xmlns:a16="http://schemas.microsoft.com/office/drawing/2014/main" id="{DF85EF9C-4DF6-470C-B3CF-95E4917052CF}"/>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491;p33">
                <a:extLst>
                  <a:ext uri="{FF2B5EF4-FFF2-40B4-BE49-F238E27FC236}">
                    <a16:creationId xmlns:a16="http://schemas.microsoft.com/office/drawing/2014/main" id="{29051EA6-71E1-467E-92EA-6932081B908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5" name="TextBox 54">
              <a:extLst>
                <a:ext uri="{FF2B5EF4-FFF2-40B4-BE49-F238E27FC236}">
                  <a16:creationId xmlns:a16="http://schemas.microsoft.com/office/drawing/2014/main" id="{41714CA0-CE1C-41D1-9B65-4F510497DE4F}"/>
                </a:ext>
              </a:extLst>
            </p:cNvPr>
            <p:cNvSpPr txBox="1"/>
            <p:nvPr/>
          </p:nvSpPr>
          <p:spPr>
            <a:xfrm>
              <a:off x="4579394" y="-57330"/>
              <a:ext cx="2653824" cy="584775"/>
            </a:xfrm>
            <a:prstGeom prst="rect">
              <a:avLst/>
            </a:prstGeom>
            <a:noFill/>
          </p:spPr>
          <p:txBody>
            <a:bodyPr wrap="square" rtlCol="0">
              <a:spAutoFit/>
            </a:bodyPr>
            <a:lstStyle/>
            <a:p>
              <a:r>
                <a:rPr lang="en-US" sz="3200">
                  <a:solidFill>
                    <a:schemeClr val="tx1"/>
                  </a:solidFill>
                  <a:latin typeface="Roboto Mono" panose="020B0604020202020204" charset="0"/>
                  <a:ea typeface="Roboto Mono" panose="020B0604020202020204" charset="0"/>
                </a:rPr>
                <a:t>Ng</a:t>
              </a:r>
              <a:r>
                <a:rPr lang="vi-VN" sz="3200">
                  <a:solidFill>
                    <a:schemeClr val="tx1"/>
                  </a:solidFill>
                  <a:latin typeface="Roboto Mono" panose="020B0604020202020204" charset="0"/>
                  <a:ea typeface="Roboto Mono" panose="020B0604020202020204" charset="0"/>
                </a:rPr>
                <a:t>ư</a:t>
              </a:r>
              <a:r>
                <a:rPr lang="en-US" sz="3200">
                  <a:solidFill>
                    <a:schemeClr val="tx1"/>
                  </a:solidFill>
                  <a:latin typeface="Roboto Mono" panose="020B0604020202020204" charset="0"/>
                  <a:ea typeface="Roboto Mono" panose="020B0604020202020204" charset="0"/>
                </a:rPr>
                <a:t>ỡng đ</a:t>
              </a:r>
              <a:r>
                <a:rPr lang="vi-VN" sz="3200">
                  <a:solidFill>
                    <a:schemeClr val="tx1"/>
                  </a:solidFill>
                  <a:latin typeface="Roboto Mono" panose="020B0604020202020204" charset="0"/>
                  <a:ea typeface="Roboto Mono" panose="020B0604020202020204" charset="0"/>
                </a:rPr>
                <a:t>ơ</a:t>
              </a:r>
              <a:r>
                <a:rPr lang="en-US" sz="3200">
                  <a:solidFill>
                    <a:schemeClr val="tx1"/>
                  </a:solidFill>
                  <a:latin typeface="Roboto Mono" panose="020B0604020202020204" charset="0"/>
                  <a:ea typeface="Roboto Mono" panose="020B0604020202020204" charset="0"/>
                </a:rPr>
                <a:t>n</a:t>
              </a:r>
            </a:p>
          </p:txBody>
        </p:sp>
      </p:grpSp>
      <p:grpSp>
        <p:nvGrpSpPr>
          <p:cNvPr id="61" name="Group 60">
            <a:extLst>
              <a:ext uri="{FF2B5EF4-FFF2-40B4-BE49-F238E27FC236}">
                <a16:creationId xmlns:a16="http://schemas.microsoft.com/office/drawing/2014/main" id="{B73FB5AC-0F0C-4D78-817B-BC4036108263}"/>
              </a:ext>
            </a:extLst>
          </p:cNvPr>
          <p:cNvGrpSpPr/>
          <p:nvPr/>
        </p:nvGrpSpPr>
        <p:grpSpPr>
          <a:xfrm>
            <a:off x="8284778" y="-26368"/>
            <a:ext cx="3344888" cy="3238249"/>
            <a:chOff x="8284778" y="-26368"/>
            <a:chExt cx="3344888" cy="3238249"/>
          </a:xfrm>
        </p:grpSpPr>
        <p:pic>
          <p:nvPicPr>
            <p:cNvPr id="30" name="Picture 29">
              <a:extLst>
                <a:ext uri="{FF2B5EF4-FFF2-40B4-BE49-F238E27FC236}">
                  <a16:creationId xmlns:a16="http://schemas.microsoft.com/office/drawing/2014/main" id="{6F3AE144-61D2-4F60-B697-4CCDA8ED66A4}"/>
                </a:ext>
              </a:extLst>
            </p:cNvPr>
            <p:cNvPicPr>
              <a:picLocks noChangeAspect="1"/>
            </p:cNvPicPr>
            <p:nvPr/>
          </p:nvPicPr>
          <p:blipFill>
            <a:blip r:embed="rId3"/>
            <a:srcRect/>
            <a:stretch>
              <a:fillRect/>
            </a:stretch>
          </p:blipFill>
          <p:spPr>
            <a:xfrm>
              <a:off x="8284778" y="469077"/>
              <a:ext cx="3344888" cy="2742804"/>
            </a:xfrm>
            <a:custGeom>
              <a:avLst/>
              <a:gdLst>
                <a:gd name="connsiteX0" fmla="*/ 110528 w 3809524"/>
                <a:gd name="connsiteY0" fmla="*/ 0 h 3123805"/>
                <a:gd name="connsiteX1" fmla="*/ 3698997 w 3809524"/>
                <a:gd name="connsiteY1" fmla="*/ 0 h 3123805"/>
                <a:gd name="connsiteX2" fmla="*/ 3742004 w 3809524"/>
                <a:gd name="connsiteY2" fmla="*/ 8683 h 3123805"/>
                <a:gd name="connsiteX3" fmla="*/ 3809524 w 3809524"/>
                <a:gd name="connsiteY3" fmla="*/ 110547 h 3123805"/>
                <a:gd name="connsiteX4" fmla="*/ 3809524 w 3809524"/>
                <a:gd name="connsiteY4" fmla="*/ 3013253 h 3123805"/>
                <a:gd name="connsiteX5" fmla="*/ 3698972 w 3809524"/>
                <a:gd name="connsiteY5" fmla="*/ 3123805 h 3123805"/>
                <a:gd name="connsiteX6" fmla="*/ 110552 w 3809524"/>
                <a:gd name="connsiteY6" fmla="*/ 3123805 h 3123805"/>
                <a:gd name="connsiteX7" fmla="*/ 0 w 3809524"/>
                <a:gd name="connsiteY7" fmla="*/ 3013253 h 3123805"/>
                <a:gd name="connsiteX8" fmla="*/ 0 w 3809524"/>
                <a:gd name="connsiteY8" fmla="*/ 110547 h 3123805"/>
                <a:gd name="connsiteX9" fmla="*/ 67521 w 3809524"/>
                <a:gd name="connsiteY9" fmla="*/ 8683 h 3123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9524" h="3123805">
                  <a:moveTo>
                    <a:pt x="110528" y="0"/>
                  </a:moveTo>
                  <a:lnTo>
                    <a:pt x="3698997" y="0"/>
                  </a:lnTo>
                  <a:lnTo>
                    <a:pt x="3742004" y="8683"/>
                  </a:lnTo>
                  <a:cubicBezTo>
                    <a:pt x="3781682" y="25466"/>
                    <a:pt x="3809524" y="64755"/>
                    <a:pt x="3809524" y="110547"/>
                  </a:cubicBezTo>
                  <a:lnTo>
                    <a:pt x="3809524" y="3013253"/>
                  </a:lnTo>
                  <a:cubicBezTo>
                    <a:pt x="3809524" y="3074309"/>
                    <a:pt x="3760028" y="3123805"/>
                    <a:pt x="3698972" y="3123805"/>
                  </a:cubicBezTo>
                  <a:lnTo>
                    <a:pt x="110552" y="3123805"/>
                  </a:lnTo>
                  <a:cubicBezTo>
                    <a:pt x="49496" y="3123805"/>
                    <a:pt x="0" y="3074309"/>
                    <a:pt x="0" y="3013253"/>
                  </a:cubicBezTo>
                  <a:lnTo>
                    <a:pt x="0" y="110547"/>
                  </a:lnTo>
                  <a:cubicBezTo>
                    <a:pt x="0" y="64755"/>
                    <a:pt x="27842" y="25466"/>
                    <a:pt x="67521" y="8683"/>
                  </a:cubicBezTo>
                  <a:close/>
                </a:path>
              </a:pathLst>
            </a:custGeom>
          </p:spPr>
        </p:pic>
        <p:grpSp>
          <p:nvGrpSpPr>
            <p:cNvPr id="37" name="Google Shape;488;p33">
              <a:extLst>
                <a:ext uri="{FF2B5EF4-FFF2-40B4-BE49-F238E27FC236}">
                  <a16:creationId xmlns:a16="http://schemas.microsoft.com/office/drawing/2014/main" id="{145CD7F8-8F20-4A56-8895-2D1D2B5FE514}"/>
                </a:ext>
              </a:extLst>
            </p:cNvPr>
            <p:cNvGrpSpPr/>
            <p:nvPr/>
          </p:nvGrpSpPr>
          <p:grpSpPr>
            <a:xfrm>
              <a:off x="8437181" y="610819"/>
              <a:ext cx="635280" cy="147600"/>
              <a:chOff x="2147366" y="4139382"/>
              <a:chExt cx="635280" cy="147600"/>
            </a:xfrm>
          </p:grpSpPr>
          <p:sp>
            <p:nvSpPr>
              <p:cNvPr id="38" name="Google Shape;489;p33">
                <a:extLst>
                  <a:ext uri="{FF2B5EF4-FFF2-40B4-BE49-F238E27FC236}">
                    <a16:creationId xmlns:a16="http://schemas.microsoft.com/office/drawing/2014/main" id="{A995DC8B-C644-4DDF-969C-1113BFA71B6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90;p33">
                <a:extLst>
                  <a:ext uri="{FF2B5EF4-FFF2-40B4-BE49-F238E27FC236}">
                    <a16:creationId xmlns:a16="http://schemas.microsoft.com/office/drawing/2014/main" id="{2A7E0CD9-FC0A-4047-800B-F133775EED58}"/>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91;p33">
                <a:extLst>
                  <a:ext uri="{FF2B5EF4-FFF2-40B4-BE49-F238E27FC236}">
                    <a16:creationId xmlns:a16="http://schemas.microsoft.com/office/drawing/2014/main" id="{3B46A3F1-9322-46BE-B693-1486D9AE82B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6" name="TextBox 55">
              <a:extLst>
                <a:ext uri="{FF2B5EF4-FFF2-40B4-BE49-F238E27FC236}">
                  <a16:creationId xmlns:a16="http://schemas.microsoft.com/office/drawing/2014/main" id="{3BCEDE90-0E50-4575-BECC-63B3DFD88C34}"/>
                </a:ext>
              </a:extLst>
            </p:cNvPr>
            <p:cNvSpPr txBox="1"/>
            <p:nvPr/>
          </p:nvSpPr>
          <p:spPr>
            <a:xfrm>
              <a:off x="8572979" y="-26368"/>
              <a:ext cx="2653824" cy="584775"/>
            </a:xfrm>
            <a:prstGeom prst="rect">
              <a:avLst/>
            </a:prstGeom>
            <a:noFill/>
          </p:spPr>
          <p:txBody>
            <a:bodyPr wrap="square" rtlCol="0">
              <a:spAutoFit/>
            </a:bodyPr>
            <a:lstStyle/>
            <a:p>
              <a:r>
                <a:rPr lang="en-US" sz="3200">
                  <a:solidFill>
                    <a:schemeClr val="tx1"/>
                  </a:solidFill>
                  <a:latin typeface="Roboto Mono" panose="020B0604020202020204" charset="0"/>
                  <a:ea typeface="Roboto Mono" panose="020B0604020202020204" charset="0"/>
                </a:rPr>
                <a:t>Ng</a:t>
              </a:r>
              <a:r>
                <a:rPr lang="vi-VN" sz="3200">
                  <a:solidFill>
                    <a:schemeClr val="tx1"/>
                  </a:solidFill>
                  <a:latin typeface="Roboto Mono" panose="020B0604020202020204" charset="0"/>
                  <a:ea typeface="Roboto Mono" panose="020B0604020202020204" charset="0"/>
                </a:rPr>
                <a:t>ư</a:t>
              </a:r>
              <a:r>
                <a:rPr lang="en-US" sz="3200">
                  <a:solidFill>
                    <a:schemeClr val="tx1"/>
                  </a:solidFill>
                  <a:latin typeface="Roboto Mono" panose="020B0604020202020204" charset="0"/>
                  <a:ea typeface="Roboto Mono" panose="020B0604020202020204" charset="0"/>
                </a:rPr>
                <a:t>ỡng kép</a:t>
              </a:r>
            </a:p>
          </p:txBody>
        </p:sp>
      </p:grpSp>
      <p:grpSp>
        <p:nvGrpSpPr>
          <p:cNvPr id="63" name="Group 62">
            <a:extLst>
              <a:ext uri="{FF2B5EF4-FFF2-40B4-BE49-F238E27FC236}">
                <a16:creationId xmlns:a16="http://schemas.microsoft.com/office/drawing/2014/main" id="{FA8C1090-792F-459D-BB6E-08E81ECF7C4D}"/>
              </a:ext>
            </a:extLst>
          </p:cNvPr>
          <p:cNvGrpSpPr/>
          <p:nvPr/>
        </p:nvGrpSpPr>
        <p:grpSpPr>
          <a:xfrm>
            <a:off x="4335557" y="3248641"/>
            <a:ext cx="3559997" cy="3265638"/>
            <a:chOff x="4335557" y="3248641"/>
            <a:chExt cx="3559997" cy="3265638"/>
          </a:xfrm>
        </p:grpSpPr>
        <p:pic>
          <p:nvPicPr>
            <p:cNvPr id="31" name="Picture 30">
              <a:extLst>
                <a:ext uri="{FF2B5EF4-FFF2-40B4-BE49-F238E27FC236}">
                  <a16:creationId xmlns:a16="http://schemas.microsoft.com/office/drawing/2014/main" id="{8A1F771F-78DE-4A3A-9AC2-5E760BFCA783}"/>
                </a:ext>
              </a:extLst>
            </p:cNvPr>
            <p:cNvPicPr>
              <a:picLocks noChangeAspect="1"/>
            </p:cNvPicPr>
            <p:nvPr/>
          </p:nvPicPr>
          <p:blipFill>
            <a:blip r:embed="rId4"/>
            <a:srcRect/>
            <a:stretch>
              <a:fillRect/>
            </a:stretch>
          </p:blipFill>
          <p:spPr>
            <a:xfrm>
              <a:off x="4335557" y="3771472"/>
              <a:ext cx="3344888" cy="2742807"/>
            </a:xfrm>
            <a:custGeom>
              <a:avLst/>
              <a:gdLst>
                <a:gd name="connsiteX0" fmla="*/ 110542 w 3809523"/>
                <a:gd name="connsiteY0" fmla="*/ 0 h 3123808"/>
                <a:gd name="connsiteX1" fmla="*/ 3698982 w 3809523"/>
                <a:gd name="connsiteY1" fmla="*/ 0 h 3123808"/>
                <a:gd name="connsiteX2" fmla="*/ 3742004 w 3809523"/>
                <a:gd name="connsiteY2" fmla="*/ 8686 h 3123808"/>
                <a:gd name="connsiteX3" fmla="*/ 3800837 w 3809523"/>
                <a:gd name="connsiteY3" fmla="*/ 67518 h 3123808"/>
                <a:gd name="connsiteX4" fmla="*/ 3809523 w 3809523"/>
                <a:gd name="connsiteY4" fmla="*/ 110545 h 3123808"/>
                <a:gd name="connsiteX5" fmla="*/ 3809523 w 3809523"/>
                <a:gd name="connsiteY5" fmla="*/ 3013261 h 3123808"/>
                <a:gd name="connsiteX6" fmla="*/ 3800837 w 3809523"/>
                <a:gd name="connsiteY6" fmla="*/ 3056288 h 3123808"/>
                <a:gd name="connsiteX7" fmla="*/ 3698972 w 3809523"/>
                <a:gd name="connsiteY7" fmla="*/ 3123808 h 3123808"/>
                <a:gd name="connsiteX8" fmla="*/ 110552 w 3809523"/>
                <a:gd name="connsiteY8" fmla="*/ 3123808 h 3123808"/>
                <a:gd name="connsiteX9" fmla="*/ 0 w 3809523"/>
                <a:gd name="connsiteY9" fmla="*/ 3013256 h 3123808"/>
                <a:gd name="connsiteX10" fmla="*/ 0 w 3809523"/>
                <a:gd name="connsiteY10" fmla="*/ 110550 h 3123808"/>
                <a:gd name="connsiteX11" fmla="*/ 67520 w 3809523"/>
                <a:gd name="connsiteY11" fmla="*/ 8686 h 312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09523" h="3123808">
                  <a:moveTo>
                    <a:pt x="110542" y="0"/>
                  </a:moveTo>
                  <a:lnTo>
                    <a:pt x="3698982" y="0"/>
                  </a:lnTo>
                  <a:lnTo>
                    <a:pt x="3742004" y="8686"/>
                  </a:lnTo>
                  <a:cubicBezTo>
                    <a:pt x="3768457" y="19874"/>
                    <a:pt x="3789648" y="41066"/>
                    <a:pt x="3800837" y="67518"/>
                  </a:cubicBezTo>
                  <a:lnTo>
                    <a:pt x="3809523" y="110545"/>
                  </a:lnTo>
                  <a:lnTo>
                    <a:pt x="3809523" y="3013261"/>
                  </a:lnTo>
                  <a:lnTo>
                    <a:pt x="3800837" y="3056288"/>
                  </a:lnTo>
                  <a:cubicBezTo>
                    <a:pt x="3784054" y="3095967"/>
                    <a:pt x="3744764" y="3123808"/>
                    <a:pt x="3698972" y="3123808"/>
                  </a:cubicBezTo>
                  <a:lnTo>
                    <a:pt x="110552" y="3123808"/>
                  </a:lnTo>
                  <a:cubicBezTo>
                    <a:pt x="49496" y="3123808"/>
                    <a:pt x="0" y="3074312"/>
                    <a:pt x="0" y="3013256"/>
                  </a:cubicBezTo>
                  <a:lnTo>
                    <a:pt x="0" y="110550"/>
                  </a:lnTo>
                  <a:cubicBezTo>
                    <a:pt x="0" y="64758"/>
                    <a:pt x="27842" y="25469"/>
                    <a:pt x="67520" y="8686"/>
                  </a:cubicBezTo>
                  <a:close/>
                </a:path>
              </a:pathLst>
            </a:custGeom>
          </p:spPr>
        </p:pic>
        <p:grpSp>
          <p:nvGrpSpPr>
            <p:cNvPr id="14" name="Google Shape;488;p33">
              <a:extLst>
                <a:ext uri="{FF2B5EF4-FFF2-40B4-BE49-F238E27FC236}">
                  <a16:creationId xmlns:a16="http://schemas.microsoft.com/office/drawing/2014/main" id="{D24F4538-C6C5-4B88-B31E-0DF9E7A130B1}"/>
                </a:ext>
              </a:extLst>
            </p:cNvPr>
            <p:cNvGrpSpPr/>
            <p:nvPr/>
          </p:nvGrpSpPr>
          <p:grpSpPr>
            <a:xfrm>
              <a:off x="4505594" y="3912819"/>
              <a:ext cx="635280" cy="147600"/>
              <a:chOff x="2147366" y="4139382"/>
              <a:chExt cx="635280" cy="147600"/>
            </a:xfrm>
          </p:grpSpPr>
          <p:sp>
            <p:nvSpPr>
              <p:cNvPr id="15" name="Google Shape;489;p33">
                <a:extLst>
                  <a:ext uri="{FF2B5EF4-FFF2-40B4-BE49-F238E27FC236}">
                    <a16:creationId xmlns:a16="http://schemas.microsoft.com/office/drawing/2014/main" id="{426B6CFA-CDDE-4477-B4B4-4B293765ADBD}"/>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490;p33">
                <a:extLst>
                  <a:ext uri="{FF2B5EF4-FFF2-40B4-BE49-F238E27FC236}">
                    <a16:creationId xmlns:a16="http://schemas.microsoft.com/office/drawing/2014/main" id="{02618612-8EB4-476D-A652-DD361196B2F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491;p33">
                <a:extLst>
                  <a:ext uri="{FF2B5EF4-FFF2-40B4-BE49-F238E27FC236}">
                    <a16:creationId xmlns:a16="http://schemas.microsoft.com/office/drawing/2014/main" id="{0B301AA3-F0E4-4C4C-928A-C6117B50E5B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7" name="TextBox 56">
              <a:extLst>
                <a:ext uri="{FF2B5EF4-FFF2-40B4-BE49-F238E27FC236}">
                  <a16:creationId xmlns:a16="http://schemas.microsoft.com/office/drawing/2014/main" id="{BAA6A753-80A7-49FA-8EDE-991464E29A57}"/>
                </a:ext>
              </a:extLst>
            </p:cNvPr>
            <p:cNvSpPr txBox="1"/>
            <p:nvPr/>
          </p:nvSpPr>
          <p:spPr>
            <a:xfrm>
              <a:off x="4418996" y="3248641"/>
              <a:ext cx="3476558" cy="523220"/>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cục bộ</a:t>
              </a:r>
            </a:p>
          </p:txBody>
        </p:sp>
      </p:grpSp>
      <p:grpSp>
        <p:nvGrpSpPr>
          <p:cNvPr id="62" name="Group 61">
            <a:extLst>
              <a:ext uri="{FF2B5EF4-FFF2-40B4-BE49-F238E27FC236}">
                <a16:creationId xmlns:a16="http://schemas.microsoft.com/office/drawing/2014/main" id="{073E2F63-AA22-498E-9E14-4F5B62B28CD1}"/>
              </a:ext>
            </a:extLst>
          </p:cNvPr>
          <p:cNvGrpSpPr/>
          <p:nvPr/>
        </p:nvGrpSpPr>
        <p:grpSpPr>
          <a:xfrm>
            <a:off x="8284778" y="3264293"/>
            <a:ext cx="3386888" cy="3249983"/>
            <a:chOff x="8284778" y="3264293"/>
            <a:chExt cx="3386888" cy="3249983"/>
          </a:xfrm>
        </p:grpSpPr>
        <p:pic>
          <p:nvPicPr>
            <p:cNvPr id="32" name="Picture 31">
              <a:extLst>
                <a:ext uri="{FF2B5EF4-FFF2-40B4-BE49-F238E27FC236}">
                  <a16:creationId xmlns:a16="http://schemas.microsoft.com/office/drawing/2014/main" id="{02BBDC59-C21B-4207-BF2A-8E3CFF285339}"/>
                </a:ext>
              </a:extLst>
            </p:cNvPr>
            <p:cNvPicPr>
              <a:picLocks noChangeAspect="1"/>
            </p:cNvPicPr>
            <p:nvPr/>
          </p:nvPicPr>
          <p:blipFill>
            <a:blip r:embed="rId5"/>
            <a:srcRect/>
            <a:stretch>
              <a:fillRect/>
            </a:stretch>
          </p:blipFill>
          <p:spPr>
            <a:xfrm>
              <a:off x="8284781" y="3771468"/>
              <a:ext cx="3344889" cy="2742808"/>
            </a:xfrm>
            <a:custGeom>
              <a:avLst/>
              <a:gdLst>
                <a:gd name="connsiteX0" fmla="*/ 110547 w 3809524"/>
                <a:gd name="connsiteY0" fmla="*/ 0 h 3123809"/>
                <a:gd name="connsiteX1" fmla="*/ 3698977 w 3809524"/>
                <a:gd name="connsiteY1" fmla="*/ 0 h 3123809"/>
                <a:gd name="connsiteX2" fmla="*/ 3742004 w 3809524"/>
                <a:gd name="connsiteY2" fmla="*/ 8687 h 3123809"/>
                <a:gd name="connsiteX3" fmla="*/ 3809524 w 3809524"/>
                <a:gd name="connsiteY3" fmla="*/ 110551 h 3123809"/>
                <a:gd name="connsiteX4" fmla="*/ 3809524 w 3809524"/>
                <a:gd name="connsiteY4" fmla="*/ 3013257 h 3123809"/>
                <a:gd name="connsiteX5" fmla="*/ 3698972 w 3809524"/>
                <a:gd name="connsiteY5" fmla="*/ 3123809 h 3123809"/>
                <a:gd name="connsiteX6" fmla="*/ 110552 w 3809524"/>
                <a:gd name="connsiteY6" fmla="*/ 3123809 h 3123809"/>
                <a:gd name="connsiteX7" fmla="*/ 0 w 3809524"/>
                <a:gd name="connsiteY7" fmla="*/ 3013257 h 3123809"/>
                <a:gd name="connsiteX8" fmla="*/ 0 w 3809524"/>
                <a:gd name="connsiteY8" fmla="*/ 110551 h 3123809"/>
                <a:gd name="connsiteX9" fmla="*/ 67521 w 3809524"/>
                <a:gd name="connsiteY9" fmla="*/ 8687 h 31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9524" h="3123809">
                  <a:moveTo>
                    <a:pt x="110547" y="0"/>
                  </a:moveTo>
                  <a:lnTo>
                    <a:pt x="3698977" y="0"/>
                  </a:lnTo>
                  <a:lnTo>
                    <a:pt x="3742004" y="8687"/>
                  </a:lnTo>
                  <a:cubicBezTo>
                    <a:pt x="3781682" y="25470"/>
                    <a:pt x="3809524" y="64759"/>
                    <a:pt x="3809524" y="110551"/>
                  </a:cubicBezTo>
                  <a:lnTo>
                    <a:pt x="3809524" y="3013257"/>
                  </a:lnTo>
                  <a:cubicBezTo>
                    <a:pt x="3809524" y="3074313"/>
                    <a:pt x="3760028" y="3123809"/>
                    <a:pt x="3698972" y="3123809"/>
                  </a:cubicBezTo>
                  <a:lnTo>
                    <a:pt x="110552" y="3123809"/>
                  </a:lnTo>
                  <a:cubicBezTo>
                    <a:pt x="49496" y="3123809"/>
                    <a:pt x="0" y="3074313"/>
                    <a:pt x="0" y="3013257"/>
                  </a:cubicBezTo>
                  <a:lnTo>
                    <a:pt x="0" y="110551"/>
                  </a:lnTo>
                  <a:cubicBezTo>
                    <a:pt x="0" y="64759"/>
                    <a:pt x="27842" y="25470"/>
                    <a:pt x="67521" y="8687"/>
                  </a:cubicBezTo>
                  <a:close/>
                </a:path>
              </a:pathLst>
            </a:custGeom>
          </p:spPr>
        </p:pic>
        <p:grpSp>
          <p:nvGrpSpPr>
            <p:cNvPr id="33" name="Google Shape;488;p33">
              <a:extLst>
                <a:ext uri="{FF2B5EF4-FFF2-40B4-BE49-F238E27FC236}">
                  <a16:creationId xmlns:a16="http://schemas.microsoft.com/office/drawing/2014/main" id="{32A5D784-0A9E-406D-B2B9-0F16374CBBFB}"/>
                </a:ext>
              </a:extLst>
            </p:cNvPr>
            <p:cNvGrpSpPr/>
            <p:nvPr/>
          </p:nvGrpSpPr>
          <p:grpSpPr>
            <a:xfrm>
              <a:off x="8449881" y="3912819"/>
              <a:ext cx="635280" cy="147600"/>
              <a:chOff x="2147366" y="4139382"/>
              <a:chExt cx="635280" cy="147600"/>
            </a:xfrm>
          </p:grpSpPr>
          <p:sp>
            <p:nvSpPr>
              <p:cNvPr id="34" name="Google Shape;489;p33">
                <a:extLst>
                  <a:ext uri="{FF2B5EF4-FFF2-40B4-BE49-F238E27FC236}">
                    <a16:creationId xmlns:a16="http://schemas.microsoft.com/office/drawing/2014/main" id="{A31BE91B-E3B7-47B2-8F26-0E26D613572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490;p33">
                <a:extLst>
                  <a:ext uri="{FF2B5EF4-FFF2-40B4-BE49-F238E27FC236}">
                    <a16:creationId xmlns:a16="http://schemas.microsoft.com/office/drawing/2014/main" id="{9E6BC9EE-973F-4366-8366-AD740F8DEF8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 name="Google Shape;491;p33">
                <a:extLst>
                  <a:ext uri="{FF2B5EF4-FFF2-40B4-BE49-F238E27FC236}">
                    <a16:creationId xmlns:a16="http://schemas.microsoft.com/office/drawing/2014/main" id="{74F1C2DA-DCFD-466E-9165-1EF15B8DCDF8}"/>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8" name="TextBox 57">
              <a:extLst>
                <a:ext uri="{FF2B5EF4-FFF2-40B4-BE49-F238E27FC236}">
                  <a16:creationId xmlns:a16="http://schemas.microsoft.com/office/drawing/2014/main" id="{126B85E9-A5F2-4A00-8ECD-6AC947766861}"/>
                </a:ext>
              </a:extLst>
            </p:cNvPr>
            <p:cNvSpPr txBox="1"/>
            <p:nvPr/>
          </p:nvSpPr>
          <p:spPr>
            <a:xfrm>
              <a:off x="8284778" y="3264293"/>
              <a:ext cx="3386888" cy="523220"/>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toàn cục</a:t>
              </a:r>
            </a:p>
          </p:txBody>
        </p:sp>
      </p:grpSp>
      <p:grpSp>
        <p:nvGrpSpPr>
          <p:cNvPr id="66" name="Group 65">
            <a:extLst>
              <a:ext uri="{FF2B5EF4-FFF2-40B4-BE49-F238E27FC236}">
                <a16:creationId xmlns:a16="http://schemas.microsoft.com/office/drawing/2014/main" id="{CBB396CE-F83B-402A-8650-8420795B4D82}"/>
              </a:ext>
            </a:extLst>
          </p:cNvPr>
          <p:cNvGrpSpPr/>
          <p:nvPr/>
        </p:nvGrpSpPr>
        <p:grpSpPr>
          <a:xfrm>
            <a:off x="139700" y="1289991"/>
            <a:ext cx="4026279" cy="3611618"/>
            <a:chOff x="139700" y="1289991"/>
            <a:chExt cx="4026279" cy="3611618"/>
          </a:xfrm>
        </p:grpSpPr>
        <p:grpSp>
          <p:nvGrpSpPr>
            <p:cNvPr id="65" name="Group 64">
              <a:extLst>
                <a:ext uri="{FF2B5EF4-FFF2-40B4-BE49-F238E27FC236}">
                  <a16:creationId xmlns:a16="http://schemas.microsoft.com/office/drawing/2014/main" id="{EB0BB378-7F2B-4442-8FFD-AD75A220FD93}"/>
                </a:ext>
              </a:extLst>
            </p:cNvPr>
            <p:cNvGrpSpPr/>
            <p:nvPr/>
          </p:nvGrpSpPr>
          <p:grpSpPr>
            <a:xfrm>
              <a:off x="139700" y="1777803"/>
              <a:ext cx="3809524" cy="3123806"/>
              <a:chOff x="139700" y="1777803"/>
              <a:chExt cx="3809524" cy="3123806"/>
            </a:xfrm>
          </p:grpSpPr>
          <p:pic>
            <p:nvPicPr>
              <p:cNvPr id="50" name="Picture 49">
                <a:extLst>
                  <a:ext uri="{FF2B5EF4-FFF2-40B4-BE49-F238E27FC236}">
                    <a16:creationId xmlns:a16="http://schemas.microsoft.com/office/drawing/2014/main" id="{CE37C9DE-1659-42DA-9833-1B8497E0616E}"/>
                  </a:ext>
                </a:extLst>
              </p:cNvPr>
              <p:cNvPicPr>
                <a:picLocks noChangeAspect="1"/>
              </p:cNvPicPr>
              <p:nvPr/>
            </p:nvPicPr>
            <p:blipFill>
              <a:blip r:embed="rId6"/>
              <a:srcRect/>
              <a:stretch>
                <a:fillRect/>
              </a:stretch>
            </p:blipFill>
            <p:spPr>
              <a:xfrm>
                <a:off x="139700" y="1777803"/>
                <a:ext cx="3809524" cy="3123806"/>
              </a:xfrm>
              <a:custGeom>
                <a:avLst/>
                <a:gdLst>
                  <a:gd name="connsiteX0" fmla="*/ 110532 w 3809524"/>
                  <a:gd name="connsiteY0" fmla="*/ 0 h 3123806"/>
                  <a:gd name="connsiteX1" fmla="*/ 3698992 w 3809524"/>
                  <a:gd name="connsiteY1" fmla="*/ 0 h 3123806"/>
                  <a:gd name="connsiteX2" fmla="*/ 3742004 w 3809524"/>
                  <a:gd name="connsiteY2" fmla="*/ 8684 h 3123806"/>
                  <a:gd name="connsiteX3" fmla="*/ 3809524 w 3809524"/>
                  <a:gd name="connsiteY3" fmla="*/ 110548 h 3123806"/>
                  <a:gd name="connsiteX4" fmla="*/ 3809524 w 3809524"/>
                  <a:gd name="connsiteY4" fmla="*/ 3013254 h 3123806"/>
                  <a:gd name="connsiteX5" fmla="*/ 3698972 w 3809524"/>
                  <a:gd name="connsiteY5" fmla="*/ 3123806 h 3123806"/>
                  <a:gd name="connsiteX6" fmla="*/ 110552 w 3809524"/>
                  <a:gd name="connsiteY6" fmla="*/ 3123806 h 3123806"/>
                  <a:gd name="connsiteX7" fmla="*/ 0 w 3809524"/>
                  <a:gd name="connsiteY7" fmla="*/ 3013254 h 3123806"/>
                  <a:gd name="connsiteX8" fmla="*/ 0 w 3809524"/>
                  <a:gd name="connsiteY8" fmla="*/ 110548 h 3123806"/>
                  <a:gd name="connsiteX9" fmla="*/ 67520 w 3809524"/>
                  <a:gd name="connsiteY9" fmla="*/ 8684 h 3123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9524" h="3123806">
                    <a:moveTo>
                      <a:pt x="110532" y="0"/>
                    </a:moveTo>
                    <a:lnTo>
                      <a:pt x="3698992" y="0"/>
                    </a:lnTo>
                    <a:lnTo>
                      <a:pt x="3742004" y="8684"/>
                    </a:lnTo>
                    <a:cubicBezTo>
                      <a:pt x="3781683" y="25467"/>
                      <a:pt x="3809524" y="64756"/>
                      <a:pt x="3809524" y="110548"/>
                    </a:cubicBezTo>
                    <a:lnTo>
                      <a:pt x="3809524" y="3013254"/>
                    </a:lnTo>
                    <a:cubicBezTo>
                      <a:pt x="3809524" y="3074310"/>
                      <a:pt x="3760028" y="3123806"/>
                      <a:pt x="3698972" y="3123806"/>
                    </a:cubicBezTo>
                    <a:lnTo>
                      <a:pt x="110552" y="3123806"/>
                    </a:lnTo>
                    <a:cubicBezTo>
                      <a:pt x="49496" y="3123806"/>
                      <a:pt x="0" y="3074310"/>
                      <a:pt x="0" y="3013254"/>
                    </a:cubicBezTo>
                    <a:lnTo>
                      <a:pt x="0" y="110548"/>
                    </a:lnTo>
                    <a:cubicBezTo>
                      <a:pt x="0" y="64756"/>
                      <a:pt x="27842" y="25467"/>
                      <a:pt x="67520" y="8684"/>
                    </a:cubicBezTo>
                    <a:close/>
                  </a:path>
                </a:pathLst>
              </a:custGeom>
            </p:spPr>
          </p:pic>
          <p:grpSp>
            <p:nvGrpSpPr>
              <p:cNvPr id="51" name="Google Shape;488;p33">
                <a:extLst>
                  <a:ext uri="{FF2B5EF4-FFF2-40B4-BE49-F238E27FC236}">
                    <a16:creationId xmlns:a16="http://schemas.microsoft.com/office/drawing/2014/main" id="{086ABF7A-EB1E-4BE6-977C-86D648435AEB}"/>
                  </a:ext>
                </a:extLst>
              </p:cNvPr>
              <p:cNvGrpSpPr/>
              <p:nvPr/>
            </p:nvGrpSpPr>
            <p:grpSpPr>
              <a:xfrm>
                <a:off x="297981" y="1892101"/>
                <a:ext cx="635280" cy="147600"/>
                <a:chOff x="2147366" y="4139382"/>
                <a:chExt cx="635280" cy="147600"/>
              </a:xfrm>
            </p:grpSpPr>
            <p:sp>
              <p:nvSpPr>
                <p:cNvPr id="52" name="Google Shape;489;p33">
                  <a:extLst>
                    <a:ext uri="{FF2B5EF4-FFF2-40B4-BE49-F238E27FC236}">
                      <a16:creationId xmlns:a16="http://schemas.microsoft.com/office/drawing/2014/main" id="{16B34E42-5E19-4538-96DB-692644278D5A}"/>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490;p33">
                  <a:extLst>
                    <a:ext uri="{FF2B5EF4-FFF2-40B4-BE49-F238E27FC236}">
                      <a16:creationId xmlns:a16="http://schemas.microsoft.com/office/drawing/2014/main" id="{0E40720A-11BB-4125-9522-47F6F8FBE90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491;p33">
                  <a:extLst>
                    <a:ext uri="{FF2B5EF4-FFF2-40B4-BE49-F238E27FC236}">
                      <a16:creationId xmlns:a16="http://schemas.microsoft.com/office/drawing/2014/main" id="{4E31030D-04CD-4556-B604-C2B719378EFD}"/>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59" name="TextBox 58">
              <a:extLst>
                <a:ext uri="{FF2B5EF4-FFF2-40B4-BE49-F238E27FC236}">
                  <a16:creationId xmlns:a16="http://schemas.microsoft.com/office/drawing/2014/main" id="{8132F8A8-77FB-493A-9675-047CD73A5056}"/>
                </a:ext>
              </a:extLst>
            </p:cNvPr>
            <p:cNvSpPr txBox="1"/>
            <p:nvPr/>
          </p:nvSpPr>
          <p:spPr>
            <a:xfrm>
              <a:off x="689421" y="1289991"/>
              <a:ext cx="3476558" cy="523220"/>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Ảnh gốc</a:t>
              </a:r>
            </a:p>
          </p:txBody>
        </p:sp>
      </p:grpSp>
      <p:grpSp>
        <p:nvGrpSpPr>
          <p:cNvPr id="145" name="Group 144">
            <a:extLst>
              <a:ext uri="{FF2B5EF4-FFF2-40B4-BE49-F238E27FC236}">
                <a16:creationId xmlns:a16="http://schemas.microsoft.com/office/drawing/2014/main" id="{73A87BE3-460E-4F1D-B217-5C556969FCD1}"/>
              </a:ext>
            </a:extLst>
          </p:cNvPr>
          <p:cNvGrpSpPr/>
          <p:nvPr/>
        </p:nvGrpSpPr>
        <p:grpSpPr>
          <a:xfrm>
            <a:off x="50800" y="507928"/>
            <a:ext cx="2396459" cy="4779896"/>
            <a:chOff x="50800" y="507928"/>
            <a:chExt cx="2396459" cy="4779896"/>
          </a:xfrm>
        </p:grpSpPr>
        <p:grpSp>
          <p:nvGrpSpPr>
            <p:cNvPr id="112" name="Group 111">
              <a:extLst>
                <a:ext uri="{FF2B5EF4-FFF2-40B4-BE49-F238E27FC236}">
                  <a16:creationId xmlns:a16="http://schemas.microsoft.com/office/drawing/2014/main" id="{9562F4C4-32DA-4EF6-B0E2-FAB89EFB504E}"/>
                </a:ext>
              </a:extLst>
            </p:cNvPr>
            <p:cNvGrpSpPr/>
            <p:nvPr/>
          </p:nvGrpSpPr>
          <p:grpSpPr>
            <a:xfrm>
              <a:off x="50800" y="1031148"/>
              <a:ext cx="2396459" cy="4256676"/>
              <a:chOff x="1021640" y="6958689"/>
              <a:chExt cx="2396459" cy="4256676"/>
            </a:xfrm>
          </p:grpSpPr>
          <p:pic>
            <p:nvPicPr>
              <p:cNvPr id="81" name="Picture 80">
                <a:extLst>
                  <a:ext uri="{FF2B5EF4-FFF2-40B4-BE49-F238E27FC236}">
                    <a16:creationId xmlns:a16="http://schemas.microsoft.com/office/drawing/2014/main" id="{AB35A655-3871-4AA6-8F03-049E6C6AE57A}"/>
                  </a:ext>
                </a:extLst>
              </p:cNvPr>
              <p:cNvPicPr>
                <a:picLocks noChangeAspect="1"/>
              </p:cNvPicPr>
              <p:nvPr/>
            </p:nvPicPr>
            <p:blipFill>
              <a:blip r:embed="rId7"/>
              <a:srcRect/>
              <a:stretch>
                <a:fillRect/>
              </a:stretch>
            </p:blipFill>
            <p:spPr>
              <a:xfrm>
                <a:off x="1021640" y="6958689"/>
                <a:ext cx="2396459" cy="4256676"/>
              </a:xfrm>
              <a:custGeom>
                <a:avLst/>
                <a:gdLst>
                  <a:gd name="connsiteX0" fmla="*/ 78967 w 2396459"/>
                  <a:gd name="connsiteY0" fmla="*/ 0 h 4256676"/>
                  <a:gd name="connsiteX1" fmla="*/ 2311434 w 2396459"/>
                  <a:gd name="connsiteY1" fmla="*/ 0 h 4256676"/>
                  <a:gd name="connsiteX2" fmla="*/ 2396459 w 2396459"/>
                  <a:gd name="connsiteY2" fmla="*/ 85025 h 4256676"/>
                  <a:gd name="connsiteX3" fmla="*/ 2396459 w 2396459"/>
                  <a:gd name="connsiteY3" fmla="*/ 4171651 h 4256676"/>
                  <a:gd name="connsiteX4" fmla="*/ 2311434 w 2396459"/>
                  <a:gd name="connsiteY4" fmla="*/ 4256676 h 4256676"/>
                  <a:gd name="connsiteX5" fmla="*/ 78967 w 2396459"/>
                  <a:gd name="connsiteY5" fmla="*/ 4256676 h 4256676"/>
                  <a:gd name="connsiteX6" fmla="*/ 624 w 2396459"/>
                  <a:gd name="connsiteY6" fmla="*/ 4204747 h 4256676"/>
                  <a:gd name="connsiteX7" fmla="*/ 0 w 2396459"/>
                  <a:gd name="connsiteY7" fmla="*/ 4201657 h 4256676"/>
                  <a:gd name="connsiteX8" fmla="*/ 0 w 2396459"/>
                  <a:gd name="connsiteY8" fmla="*/ 55019 h 4256676"/>
                  <a:gd name="connsiteX9" fmla="*/ 624 w 2396459"/>
                  <a:gd name="connsiteY9" fmla="*/ 51930 h 4256676"/>
                  <a:gd name="connsiteX10" fmla="*/ 78967 w 2396459"/>
                  <a:gd name="connsiteY10" fmla="*/ 0 h 425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6459" h="4256676">
                    <a:moveTo>
                      <a:pt x="78967" y="0"/>
                    </a:moveTo>
                    <a:lnTo>
                      <a:pt x="2311434" y="0"/>
                    </a:lnTo>
                    <a:cubicBezTo>
                      <a:pt x="2358392" y="0"/>
                      <a:pt x="2396459" y="38067"/>
                      <a:pt x="2396459" y="85025"/>
                    </a:cubicBezTo>
                    <a:lnTo>
                      <a:pt x="2396459" y="4171651"/>
                    </a:lnTo>
                    <a:cubicBezTo>
                      <a:pt x="2396459" y="4218609"/>
                      <a:pt x="2358392" y="4256676"/>
                      <a:pt x="2311434" y="4256676"/>
                    </a:cubicBezTo>
                    <a:lnTo>
                      <a:pt x="78967" y="4256676"/>
                    </a:lnTo>
                    <a:cubicBezTo>
                      <a:pt x="43749" y="4256676"/>
                      <a:pt x="13531" y="4235263"/>
                      <a:pt x="624" y="4204747"/>
                    </a:cubicBezTo>
                    <a:lnTo>
                      <a:pt x="0" y="4201657"/>
                    </a:lnTo>
                    <a:lnTo>
                      <a:pt x="0" y="55019"/>
                    </a:lnTo>
                    <a:lnTo>
                      <a:pt x="624" y="51930"/>
                    </a:lnTo>
                    <a:cubicBezTo>
                      <a:pt x="13531" y="21413"/>
                      <a:pt x="43749" y="0"/>
                      <a:pt x="78967" y="0"/>
                    </a:cubicBezTo>
                    <a:close/>
                  </a:path>
                </a:pathLst>
              </a:custGeom>
            </p:spPr>
          </p:pic>
          <p:grpSp>
            <p:nvGrpSpPr>
              <p:cNvPr id="88" name="Google Shape;488;p33">
                <a:extLst>
                  <a:ext uri="{FF2B5EF4-FFF2-40B4-BE49-F238E27FC236}">
                    <a16:creationId xmlns:a16="http://schemas.microsoft.com/office/drawing/2014/main" id="{6AF36368-96A2-433B-B685-4F373F28D73E}"/>
                  </a:ext>
                </a:extLst>
              </p:cNvPr>
              <p:cNvGrpSpPr/>
              <p:nvPr/>
            </p:nvGrpSpPr>
            <p:grpSpPr>
              <a:xfrm>
                <a:off x="1147055" y="7094718"/>
                <a:ext cx="635280" cy="147600"/>
                <a:chOff x="2147366" y="4139382"/>
                <a:chExt cx="635280" cy="147600"/>
              </a:xfrm>
            </p:grpSpPr>
            <p:sp>
              <p:nvSpPr>
                <p:cNvPr id="89" name="Google Shape;489;p33">
                  <a:extLst>
                    <a:ext uri="{FF2B5EF4-FFF2-40B4-BE49-F238E27FC236}">
                      <a16:creationId xmlns:a16="http://schemas.microsoft.com/office/drawing/2014/main" id="{12E90370-C392-4287-9F70-10A33738293C}"/>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490;p33">
                  <a:extLst>
                    <a:ext uri="{FF2B5EF4-FFF2-40B4-BE49-F238E27FC236}">
                      <a16:creationId xmlns:a16="http://schemas.microsoft.com/office/drawing/2014/main" id="{05D0B464-1266-4C5A-BD51-FE18E2B3595C}"/>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91;p33">
                  <a:extLst>
                    <a:ext uri="{FF2B5EF4-FFF2-40B4-BE49-F238E27FC236}">
                      <a16:creationId xmlns:a16="http://schemas.microsoft.com/office/drawing/2014/main" id="{F99E749B-3015-477C-A53F-C0D1A66373D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4" name="TextBox 113">
              <a:extLst>
                <a:ext uri="{FF2B5EF4-FFF2-40B4-BE49-F238E27FC236}">
                  <a16:creationId xmlns:a16="http://schemas.microsoft.com/office/drawing/2014/main" id="{F7957FF5-3830-41C0-8C10-D7554A9FBCCA}"/>
                </a:ext>
              </a:extLst>
            </p:cNvPr>
            <p:cNvSpPr txBox="1"/>
            <p:nvPr/>
          </p:nvSpPr>
          <p:spPr>
            <a:xfrm>
              <a:off x="334055" y="507928"/>
              <a:ext cx="1749535" cy="523220"/>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Ảnh gốc</a:t>
              </a:r>
            </a:p>
          </p:txBody>
        </p:sp>
      </p:grpSp>
      <p:grpSp>
        <p:nvGrpSpPr>
          <p:cNvPr id="144" name="Group 143">
            <a:extLst>
              <a:ext uri="{FF2B5EF4-FFF2-40B4-BE49-F238E27FC236}">
                <a16:creationId xmlns:a16="http://schemas.microsoft.com/office/drawing/2014/main" id="{4800A6AB-4DC6-464C-BEA2-3E394438C2C0}"/>
              </a:ext>
            </a:extLst>
          </p:cNvPr>
          <p:cNvGrpSpPr/>
          <p:nvPr/>
        </p:nvGrpSpPr>
        <p:grpSpPr>
          <a:xfrm>
            <a:off x="2307042" y="1507398"/>
            <a:ext cx="2653824" cy="4841451"/>
            <a:chOff x="2307042" y="1507398"/>
            <a:chExt cx="2653824" cy="4841451"/>
          </a:xfrm>
        </p:grpSpPr>
        <p:grpSp>
          <p:nvGrpSpPr>
            <p:cNvPr id="111" name="Group 110">
              <a:extLst>
                <a:ext uri="{FF2B5EF4-FFF2-40B4-BE49-F238E27FC236}">
                  <a16:creationId xmlns:a16="http://schemas.microsoft.com/office/drawing/2014/main" id="{E5450C02-BAFC-47AF-A3C3-44C350645FD7}"/>
                </a:ext>
              </a:extLst>
            </p:cNvPr>
            <p:cNvGrpSpPr/>
            <p:nvPr/>
          </p:nvGrpSpPr>
          <p:grpSpPr>
            <a:xfrm>
              <a:off x="2472659" y="1507398"/>
              <a:ext cx="2396459" cy="4256676"/>
              <a:chOff x="3418099" y="6958689"/>
              <a:chExt cx="2396459" cy="4256676"/>
            </a:xfrm>
          </p:grpSpPr>
          <p:pic>
            <p:nvPicPr>
              <p:cNvPr id="82" name="Picture 81">
                <a:extLst>
                  <a:ext uri="{FF2B5EF4-FFF2-40B4-BE49-F238E27FC236}">
                    <a16:creationId xmlns:a16="http://schemas.microsoft.com/office/drawing/2014/main" id="{CB47EC3B-3AAC-48D2-84BB-E6DB132FE83D}"/>
                  </a:ext>
                </a:extLst>
              </p:cNvPr>
              <p:cNvPicPr>
                <a:picLocks noChangeAspect="1"/>
              </p:cNvPicPr>
              <p:nvPr/>
            </p:nvPicPr>
            <p:blipFill>
              <a:blip r:embed="rId8"/>
              <a:srcRect/>
              <a:stretch>
                <a:fillRect/>
              </a:stretch>
            </p:blipFill>
            <p:spPr>
              <a:xfrm>
                <a:off x="3418099" y="6958689"/>
                <a:ext cx="2396459" cy="4256676"/>
              </a:xfrm>
              <a:custGeom>
                <a:avLst/>
                <a:gdLst>
                  <a:gd name="connsiteX0" fmla="*/ 85025 w 2396459"/>
                  <a:gd name="connsiteY0" fmla="*/ 0 h 4256676"/>
                  <a:gd name="connsiteX1" fmla="*/ 2317492 w 2396459"/>
                  <a:gd name="connsiteY1" fmla="*/ 0 h 4256676"/>
                  <a:gd name="connsiteX2" fmla="*/ 2395836 w 2396459"/>
                  <a:gd name="connsiteY2" fmla="*/ 51930 h 4256676"/>
                  <a:gd name="connsiteX3" fmla="*/ 2396459 w 2396459"/>
                  <a:gd name="connsiteY3" fmla="*/ 55019 h 4256676"/>
                  <a:gd name="connsiteX4" fmla="*/ 2396459 w 2396459"/>
                  <a:gd name="connsiteY4" fmla="*/ 4201657 h 4256676"/>
                  <a:gd name="connsiteX5" fmla="*/ 2395836 w 2396459"/>
                  <a:gd name="connsiteY5" fmla="*/ 4204747 h 4256676"/>
                  <a:gd name="connsiteX6" fmla="*/ 2317492 w 2396459"/>
                  <a:gd name="connsiteY6" fmla="*/ 4256676 h 4256676"/>
                  <a:gd name="connsiteX7" fmla="*/ 85025 w 2396459"/>
                  <a:gd name="connsiteY7" fmla="*/ 4256676 h 4256676"/>
                  <a:gd name="connsiteX8" fmla="*/ 0 w 2396459"/>
                  <a:gd name="connsiteY8" fmla="*/ 4171651 h 4256676"/>
                  <a:gd name="connsiteX9" fmla="*/ 0 w 2396459"/>
                  <a:gd name="connsiteY9" fmla="*/ 85025 h 4256676"/>
                  <a:gd name="connsiteX10" fmla="*/ 85025 w 2396459"/>
                  <a:gd name="connsiteY10" fmla="*/ 0 h 425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6459" h="4256676">
                    <a:moveTo>
                      <a:pt x="85025" y="0"/>
                    </a:moveTo>
                    <a:lnTo>
                      <a:pt x="2317492" y="0"/>
                    </a:lnTo>
                    <a:cubicBezTo>
                      <a:pt x="2352711" y="0"/>
                      <a:pt x="2382928" y="21413"/>
                      <a:pt x="2395836" y="51930"/>
                    </a:cubicBezTo>
                    <a:lnTo>
                      <a:pt x="2396459" y="55019"/>
                    </a:lnTo>
                    <a:lnTo>
                      <a:pt x="2396459" y="4201657"/>
                    </a:lnTo>
                    <a:lnTo>
                      <a:pt x="2395836" y="4204747"/>
                    </a:lnTo>
                    <a:cubicBezTo>
                      <a:pt x="2382928" y="4235263"/>
                      <a:pt x="2352711" y="4256676"/>
                      <a:pt x="2317492" y="4256676"/>
                    </a:cubicBezTo>
                    <a:lnTo>
                      <a:pt x="85025" y="4256676"/>
                    </a:lnTo>
                    <a:cubicBezTo>
                      <a:pt x="38067" y="4256676"/>
                      <a:pt x="0" y="4218609"/>
                      <a:pt x="0" y="4171651"/>
                    </a:cubicBezTo>
                    <a:lnTo>
                      <a:pt x="0" y="85025"/>
                    </a:lnTo>
                    <a:cubicBezTo>
                      <a:pt x="0" y="38067"/>
                      <a:pt x="38067" y="0"/>
                      <a:pt x="85025" y="0"/>
                    </a:cubicBezTo>
                    <a:close/>
                  </a:path>
                </a:pathLst>
              </a:custGeom>
            </p:spPr>
          </p:pic>
          <p:grpSp>
            <p:nvGrpSpPr>
              <p:cNvPr id="92" name="Google Shape;488;p33">
                <a:extLst>
                  <a:ext uri="{FF2B5EF4-FFF2-40B4-BE49-F238E27FC236}">
                    <a16:creationId xmlns:a16="http://schemas.microsoft.com/office/drawing/2014/main" id="{AC765BE9-EAE3-4837-BA01-E1FC7A310972}"/>
                  </a:ext>
                </a:extLst>
              </p:cNvPr>
              <p:cNvGrpSpPr/>
              <p:nvPr/>
            </p:nvGrpSpPr>
            <p:grpSpPr>
              <a:xfrm>
                <a:off x="3530699" y="7094718"/>
                <a:ext cx="635280" cy="147600"/>
                <a:chOff x="2147366" y="4139382"/>
                <a:chExt cx="635280" cy="147600"/>
              </a:xfrm>
            </p:grpSpPr>
            <p:sp>
              <p:nvSpPr>
                <p:cNvPr id="93" name="Google Shape;489;p33">
                  <a:extLst>
                    <a:ext uri="{FF2B5EF4-FFF2-40B4-BE49-F238E27FC236}">
                      <a16:creationId xmlns:a16="http://schemas.microsoft.com/office/drawing/2014/main" id="{B696F90F-C782-4D4D-AC12-B9112C9D8A0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490;p33">
                  <a:extLst>
                    <a:ext uri="{FF2B5EF4-FFF2-40B4-BE49-F238E27FC236}">
                      <a16:creationId xmlns:a16="http://schemas.microsoft.com/office/drawing/2014/main" id="{67617B0C-5D18-4BAB-958D-5054E04ED14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491;p33">
                  <a:extLst>
                    <a:ext uri="{FF2B5EF4-FFF2-40B4-BE49-F238E27FC236}">
                      <a16:creationId xmlns:a16="http://schemas.microsoft.com/office/drawing/2014/main" id="{21163982-9CDA-4687-A032-835743BBAC25}"/>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6" name="TextBox 115">
              <a:extLst>
                <a:ext uri="{FF2B5EF4-FFF2-40B4-BE49-F238E27FC236}">
                  <a16:creationId xmlns:a16="http://schemas.microsoft.com/office/drawing/2014/main" id="{19B7ED79-3B45-483E-9810-885EF444827A}"/>
                </a:ext>
              </a:extLst>
            </p:cNvPr>
            <p:cNvSpPr txBox="1"/>
            <p:nvPr/>
          </p:nvSpPr>
          <p:spPr>
            <a:xfrm>
              <a:off x="2307042" y="5764074"/>
              <a:ext cx="2653824" cy="584775"/>
            </a:xfrm>
            <a:prstGeom prst="rect">
              <a:avLst/>
            </a:prstGeom>
            <a:noFill/>
          </p:spPr>
          <p:txBody>
            <a:bodyPr wrap="square" rtlCol="0">
              <a:spAutoFit/>
            </a:bodyPr>
            <a:lstStyle/>
            <a:p>
              <a:r>
                <a:rPr lang="en-US" sz="3200">
                  <a:solidFill>
                    <a:schemeClr val="tx1"/>
                  </a:solidFill>
                  <a:latin typeface="Roboto Mono" panose="020B0604020202020204" charset="0"/>
                  <a:ea typeface="Roboto Mono" panose="020B0604020202020204" charset="0"/>
                </a:rPr>
                <a:t>Ng</a:t>
              </a:r>
              <a:r>
                <a:rPr lang="vi-VN" sz="3200">
                  <a:solidFill>
                    <a:schemeClr val="tx1"/>
                  </a:solidFill>
                  <a:latin typeface="Roboto Mono" panose="020B0604020202020204" charset="0"/>
                  <a:ea typeface="Roboto Mono" panose="020B0604020202020204" charset="0"/>
                </a:rPr>
                <a:t>ư</a:t>
              </a:r>
              <a:r>
                <a:rPr lang="en-US" sz="3200">
                  <a:solidFill>
                    <a:schemeClr val="tx1"/>
                  </a:solidFill>
                  <a:latin typeface="Roboto Mono" panose="020B0604020202020204" charset="0"/>
                  <a:ea typeface="Roboto Mono" panose="020B0604020202020204" charset="0"/>
                </a:rPr>
                <a:t>ỡng đ</a:t>
              </a:r>
              <a:r>
                <a:rPr lang="vi-VN" sz="3200">
                  <a:solidFill>
                    <a:schemeClr val="tx1"/>
                  </a:solidFill>
                  <a:latin typeface="Roboto Mono" panose="020B0604020202020204" charset="0"/>
                  <a:ea typeface="Roboto Mono" panose="020B0604020202020204" charset="0"/>
                </a:rPr>
                <a:t>ơ</a:t>
              </a:r>
              <a:r>
                <a:rPr lang="en-US" sz="3200">
                  <a:solidFill>
                    <a:schemeClr val="tx1"/>
                  </a:solidFill>
                  <a:latin typeface="Roboto Mono" panose="020B0604020202020204" charset="0"/>
                  <a:ea typeface="Roboto Mono" panose="020B0604020202020204" charset="0"/>
                </a:rPr>
                <a:t>n</a:t>
              </a:r>
            </a:p>
          </p:txBody>
        </p:sp>
      </p:grpSp>
      <p:grpSp>
        <p:nvGrpSpPr>
          <p:cNvPr id="143" name="Group 142">
            <a:extLst>
              <a:ext uri="{FF2B5EF4-FFF2-40B4-BE49-F238E27FC236}">
                <a16:creationId xmlns:a16="http://schemas.microsoft.com/office/drawing/2014/main" id="{79E18320-691F-4F16-8AA7-475078604B09}"/>
              </a:ext>
            </a:extLst>
          </p:cNvPr>
          <p:cNvGrpSpPr/>
          <p:nvPr/>
        </p:nvGrpSpPr>
        <p:grpSpPr>
          <a:xfrm>
            <a:off x="4788075" y="500316"/>
            <a:ext cx="2653824" cy="4787508"/>
            <a:chOff x="4788075" y="500316"/>
            <a:chExt cx="2653824" cy="4787508"/>
          </a:xfrm>
        </p:grpSpPr>
        <p:grpSp>
          <p:nvGrpSpPr>
            <p:cNvPr id="110" name="Group 109">
              <a:extLst>
                <a:ext uri="{FF2B5EF4-FFF2-40B4-BE49-F238E27FC236}">
                  <a16:creationId xmlns:a16="http://schemas.microsoft.com/office/drawing/2014/main" id="{F59CA751-204B-4040-851F-3C42FC550730}"/>
                </a:ext>
              </a:extLst>
            </p:cNvPr>
            <p:cNvGrpSpPr/>
            <p:nvPr/>
          </p:nvGrpSpPr>
          <p:grpSpPr>
            <a:xfrm>
              <a:off x="4919918" y="1031148"/>
              <a:ext cx="2396459" cy="4256676"/>
              <a:chOff x="5814558" y="6958689"/>
              <a:chExt cx="2396459" cy="4256676"/>
            </a:xfrm>
          </p:grpSpPr>
          <p:pic>
            <p:nvPicPr>
              <p:cNvPr id="84" name="Picture 83">
                <a:extLst>
                  <a:ext uri="{FF2B5EF4-FFF2-40B4-BE49-F238E27FC236}">
                    <a16:creationId xmlns:a16="http://schemas.microsoft.com/office/drawing/2014/main" id="{4E08665C-7D14-4033-8BA9-21DAC15C2065}"/>
                  </a:ext>
                </a:extLst>
              </p:cNvPr>
              <p:cNvPicPr>
                <a:picLocks noChangeAspect="1"/>
              </p:cNvPicPr>
              <p:nvPr/>
            </p:nvPicPr>
            <p:blipFill>
              <a:blip r:embed="rId9"/>
              <a:srcRect/>
              <a:stretch>
                <a:fillRect/>
              </a:stretch>
            </p:blipFill>
            <p:spPr>
              <a:xfrm>
                <a:off x="5814558" y="6958689"/>
                <a:ext cx="2396459" cy="4256676"/>
              </a:xfrm>
              <a:custGeom>
                <a:avLst/>
                <a:gdLst>
                  <a:gd name="connsiteX0" fmla="*/ 81733 w 2396459"/>
                  <a:gd name="connsiteY0" fmla="*/ 0 h 4256676"/>
                  <a:gd name="connsiteX1" fmla="*/ 2314200 w 2396459"/>
                  <a:gd name="connsiteY1" fmla="*/ 0 h 4256676"/>
                  <a:gd name="connsiteX2" fmla="*/ 2392544 w 2396459"/>
                  <a:gd name="connsiteY2" fmla="*/ 51930 h 4256676"/>
                  <a:gd name="connsiteX3" fmla="*/ 2396459 w 2396459"/>
                  <a:gd name="connsiteY3" fmla="*/ 71325 h 4256676"/>
                  <a:gd name="connsiteX4" fmla="*/ 2396459 w 2396459"/>
                  <a:gd name="connsiteY4" fmla="*/ 4185351 h 4256676"/>
                  <a:gd name="connsiteX5" fmla="*/ 2392544 w 2396459"/>
                  <a:gd name="connsiteY5" fmla="*/ 4204747 h 4256676"/>
                  <a:gd name="connsiteX6" fmla="*/ 2314200 w 2396459"/>
                  <a:gd name="connsiteY6" fmla="*/ 4256676 h 4256676"/>
                  <a:gd name="connsiteX7" fmla="*/ 81733 w 2396459"/>
                  <a:gd name="connsiteY7" fmla="*/ 4256676 h 4256676"/>
                  <a:gd name="connsiteX8" fmla="*/ 3390 w 2396459"/>
                  <a:gd name="connsiteY8" fmla="*/ 4204747 h 4256676"/>
                  <a:gd name="connsiteX9" fmla="*/ 0 w 2396459"/>
                  <a:gd name="connsiteY9" fmla="*/ 4187957 h 4256676"/>
                  <a:gd name="connsiteX10" fmla="*/ 0 w 2396459"/>
                  <a:gd name="connsiteY10" fmla="*/ 68719 h 4256676"/>
                  <a:gd name="connsiteX11" fmla="*/ 3390 w 2396459"/>
                  <a:gd name="connsiteY11" fmla="*/ 51930 h 4256676"/>
                  <a:gd name="connsiteX12" fmla="*/ 81733 w 2396459"/>
                  <a:gd name="connsiteY12" fmla="*/ 0 h 425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6459" h="4256676">
                    <a:moveTo>
                      <a:pt x="81733" y="0"/>
                    </a:moveTo>
                    <a:lnTo>
                      <a:pt x="2314200" y="0"/>
                    </a:lnTo>
                    <a:cubicBezTo>
                      <a:pt x="2349419" y="0"/>
                      <a:pt x="2379636" y="21413"/>
                      <a:pt x="2392544" y="51930"/>
                    </a:cubicBezTo>
                    <a:lnTo>
                      <a:pt x="2396459" y="71325"/>
                    </a:lnTo>
                    <a:lnTo>
                      <a:pt x="2396459" y="4185351"/>
                    </a:lnTo>
                    <a:lnTo>
                      <a:pt x="2392544" y="4204747"/>
                    </a:lnTo>
                    <a:cubicBezTo>
                      <a:pt x="2379636" y="4235263"/>
                      <a:pt x="2349419" y="4256676"/>
                      <a:pt x="2314200" y="4256676"/>
                    </a:cubicBezTo>
                    <a:lnTo>
                      <a:pt x="81733" y="4256676"/>
                    </a:lnTo>
                    <a:cubicBezTo>
                      <a:pt x="46515" y="4256676"/>
                      <a:pt x="16297" y="4235263"/>
                      <a:pt x="3390" y="4204747"/>
                    </a:cubicBezTo>
                    <a:lnTo>
                      <a:pt x="0" y="4187957"/>
                    </a:lnTo>
                    <a:lnTo>
                      <a:pt x="0" y="68719"/>
                    </a:lnTo>
                    <a:lnTo>
                      <a:pt x="3390" y="51930"/>
                    </a:lnTo>
                    <a:cubicBezTo>
                      <a:pt x="16297" y="21413"/>
                      <a:pt x="46515" y="0"/>
                      <a:pt x="81733" y="0"/>
                    </a:cubicBezTo>
                    <a:close/>
                  </a:path>
                </a:pathLst>
              </a:custGeom>
            </p:spPr>
          </p:pic>
          <p:grpSp>
            <p:nvGrpSpPr>
              <p:cNvPr id="96" name="Google Shape;488;p33">
                <a:extLst>
                  <a:ext uri="{FF2B5EF4-FFF2-40B4-BE49-F238E27FC236}">
                    <a16:creationId xmlns:a16="http://schemas.microsoft.com/office/drawing/2014/main" id="{7063CE4C-4FB5-4052-8308-8A4F62FDAE64}"/>
                  </a:ext>
                </a:extLst>
              </p:cNvPr>
              <p:cNvGrpSpPr/>
              <p:nvPr/>
            </p:nvGrpSpPr>
            <p:grpSpPr>
              <a:xfrm>
                <a:off x="5906306" y="7092853"/>
                <a:ext cx="635280" cy="147600"/>
                <a:chOff x="2147366" y="4139382"/>
                <a:chExt cx="635280" cy="147600"/>
              </a:xfrm>
            </p:grpSpPr>
            <p:sp>
              <p:nvSpPr>
                <p:cNvPr id="97" name="Google Shape;489;p33">
                  <a:extLst>
                    <a:ext uri="{FF2B5EF4-FFF2-40B4-BE49-F238E27FC236}">
                      <a16:creationId xmlns:a16="http://schemas.microsoft.com/office/drawing/2014/main" id="{AE9BF67E-EE77-422B-A75B-B83A5C61E9B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490;p33">
                  <a:extLst>
                    <a:ext uri="{FF2B5EF4-FFF2-40B4-BE49-F238E27FC236}">
                      <a16:creationId xmlns:a16="http://schemas.microsoft.com/office/drawing/2014/main" id="{AFAC0340-738C-40ED-838F-6BA4D88FE0C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491;p33">
                  <a:extLst>
                    <a:ext uri="{FF2B5EF4-FFF2-40B4-BE49-F238E27FC236}">
                      <a16:creationId xmlns:a16="http://schemas.microsoft.com/office/drawing/2014/main" id="{4EBB476B-33B2-40F8-9ADC-33B4A63C1AF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7" name="TextBox 116">
              <a:extLst>
                <a:ext uri="{FF2B5EF4-FFF2-40B4-BE49-F238E27FC236}">
                  <a16:creationId xmlns:a16="http://schemas.microsoft.com/office/drawing/2014/main" id="{9EF815D2-F35B-4B6A-B3F5-BDB2C4694B88}"/>
                </a:ext>
              </a:extLst>
            </p:cNvPr>
            <p:cNvSpPr txBox="1"/>
            <p:nvPr/>
          </p:nvSpPr>
          <p:spPr>
            <a:xfrm>
              <a:off x="4788075" y="500316"/>
              <a:ext cx="2653824" cy="584775"/>
            </a:xfrm>
            <a:prstGeom prst="rect">
              <a:avLst/>
            </a:prstGeom>
            <a:noFill/>
          </p:spPr>
          <p:txBody>
            <a:bodyPr wrap="square" rtlCol="0">
              <a:spAutoFit/>
            </a:bodyPr>
            <a:lstStyle/>
            <a:p>
              <a:r>
                <a:rPr lang="en-US" sz="3200">
                  <a:solidFill>
                    <a:schemeClr val="tx1"/>
                  </a:solidFill>
                  <a:latin typeface="Roboto Mono" panose="020B0604020202020204" charset="0"/>
                  <a:ea typeface="Roboto Mono" panose="020B0604020202020204" charset="0"/>
                </a:rPr>
                <a:t>Ng</a:t>
              </a:r>
              <a:r>
                <a:rPr lang="vi-VN" sz="3200">
                  <a:solidFill>
                    <a:schemeClr val="tx1"/>
                  </a:solidFill>
                  <a:latin typeface="Roboto Mono" panose="020B0604020202020204" charset="0"/>
                  <a:ea typeface="Roboto Mono" panose="020B0604020202020204" charset="0"/>
                </a:rPr>
                <a:t>ư</a:t>
              </a:r>
              <a:r>
                <a:rPr lang="en-US" sz="3200">
                  <a:solidFill>
                    <a:schemeClr val="tx1"/>
                  </a:solidFill>
                  <a:latin typeface="Roboto Mono" panose="020B0604020202020204" charset="0"/>
                  <a:ea typeface="Roboto Mono" panose="020B0604020202020204" charset="0"/>
                </a:rPr>
                <a:t>ỡng kép</a:t>
              </a:r>
            </a:p>
          </p:txBody>
        </p:sp>
      </p:grpSp>
      <p:grpSp>
        <p:nvGrpSpPr>
          <p:cNvPr id="141" name="Group 140">
            <a:extLst>
              <a:ext uri="{FF2B5EF4-FFF2-40B4-BE49-F238E27FC236}">
                <a16:creationId xmlns:a16="http://schemas.microsoft.com/office/drawing/2014/main" id="{A53BAAED-8982-46E5-8DFC-0481559659C2}"/>
              </a:ext>
            </a:extLst>
          </p:cNvPr>
          <p:cNvGrpSpPr/>
          <p:nvPr/>
        </p:nvGrpSpPr>
        <p:grpSpPr>
          <a:xfrm>
            <a:off x="6859202" y="1507398"/>
            <a:ext cx="3476558" cy="4766791"/>
            <a:chOff x="6859202" y="1507398"/>
            <a:chExt cx="3476558" cy="4766791"/>
          </a:xfrm>
        </p:grpSpPr>
        <p:grpSp>
          <p:nvGrpSpPr>
            <p:cNvPr id="109" name="Group 108">
              <a:extLst>
                <a:ext uri="{FF2B5EF4-FFF2-40B4-BE49-F238E27FC236}">
                  <a16:creationId xmlns:a16="http://schemas.microsoft.com/office/drawing/2014/main" id="{787D0EBD-5196-4A62-A4F8-9A48C6C2BD4C}"/>
                </a:ext>
              </a:extLst>
            </p:cNvPr>
            <p:cNvGrpSpPr/>
            <p:nvPr/>
          </p:nvGrpSpPr>
          <p:grpSpPr>
            <a:xfrm>
              <a:off x="7341777" y="1507398"/>
              <a:ext cx="2396459" cy="4256676"/>
              <a:chOff x="8211017" y="6958689"/>
              <a:chExt cx="2396459" cy="4256676"/>
            </a:xfrm>
          </p:grpSpPr>
          <p:pic>
            <p:nvPicPr>
              <p:cNvPr id="86" name="Picture 85">
                <a:extLst>
                  <a:ext uri="{FF2B5EF4-FFF2-40B4-BE49-F238E27FC236}">
                    <a16:creationId xmlns:a16="http://schemas.microsoft.com/office/drawing/2014/main" id="{698F1A56-A932-44E8-8880-61A42B95D8DD}"/>
                  </a:ext>
                </a:extLst>
              </p:cNvPr>
              <p:cNvPicPr>
                <a:picLocks noChangeAspect="1"/>
              </p:cNvPicPr>
              <p:nvPr/>
            </p:nvPicPr>
            <p:blipFill>
              <a:blip r:embed="rId10"/>
              <a:srcRect/>
              <a:stretch>
                <a:fillRect/>
              </a:stretch>
            </p:blipFill>
            <p:spPr>
              <a:xfrm>
                <a:off x="8211017" y="6958689"/>
                <a:ext cx="2396459" cy="4256676"/>
              </a:xfrm>
              <a:custGeom>
                <a:avLst/>
                <a:gdLst>
                  <a:gd name="connsiteX0" fmla="*/ 81995 w 2396459"/>
                  <a:gd name="connsiteY0" fmla="*/ 0 h 4256676"/>
                  <a:gd name="connsiteX1" fmla="*/ 2314462 w 2396459"/>
                  <a:gd name="connsiteY1" fmla="*/ 0 h 4256676"/>
                  <a:gd name="connsiteX2" fmla="*/ 2392805 w 2396459"/>
                  <a:gd name="connsiteY2" fmla="*/ 51930 h 4256676"/>
                  <a:gd name="connsiteX3" fmla="*/ 2396459 w 2396459"/>
                  <a:gd name="connsiteY3" fmla="*/ 70027 h 4256676"/>
                  <a:gd name="connsiteX4" fmla="*/ 2396459 w 2396459"/>
                  <a:gd name="connsiteY4" fmla="*/ 4186649 h 4256676"/>
                  <a:gd name="connsiteX5" fmla="*/ 2392805 w 2396459"/>
                  <a:gd name="connsiteY5" fmla="*/ 4204747 h 4256676"/>
                  <a:gd name="connsiteX6" fmla="*/ 2314462 w 2396459"/>
                  <a:gd name="connsiteY6" fmla="*/ 4256676 h 4256676"/>
                  <a:gd name="connsiteX7" fmla="*/ 81995 w 2396459"/>
                  <a:gd name="connsiteY7" fmla="*/ 4256676 h 4256676"/>
                  <a:gd name="connsiteX8" fmla="*/ 3652 w 2396459"/>
                  <a:gd name="connsiteY8" fmla="*/ 4204747 h 4256676"/>
                  <a:gd name="connsiteX9" fmla="*/ 0 w 2396459"/>
                  <a:gd name="connsiteY9" fmla="*/ 4186659 h 4256676"/>
                  <a:gd name="connsiteX10" fmla="*/ 0 w 2396459"/>
                  <a:gd name="connsiteY10" fmla="*/ 70017 h 4256676"/>
                  <a:gd name="connsiteX11" fmla="*/ 3652 w 2396459"/>
                  <a:gd name="connsiteY11" fmla="*/ 51930 h 4256676"/>
                  <a:gd name="connsiteX12" fmla="*/ 81995 w 2396459"/>
                  <a:gd name="connsiteY12" fmla="*/ 0 h 425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6459" h="4256676">
                    <a:moveTo>
                      <a:pt x="81995" y="0"/>
                    </a:moveTo>
                    <a:lnTo>
                      <a:pt x="2314462" y="0"/>
                    </a:lnTo>
                    <a:cubicBezTo>
                      <a:pt x="2349681" y="0"/>
                      <a:pt x="2379898" y="21413"/>
                      <a:pt x="2392805" y="51930"/>
                    </a:cubicBezTo>
                    <a:lnTo>
                      <a:pt x="2396459" y="70027"/>
                    </a:lnTo>
                    <a:lnTo>
                      <a:pt x="2396459" y="4186649"/>
                    </a:lnTo>
                    <a:lnTo>
                      <a:pt x="2392805" y="4204747"/>
                    </a:lnTo>
                    <a:cubicBezTo>
                      <a:pt x="2379898" y="4235263"/>
                      <a:pt x="2349681" y="4256676"/>
                      <a:pt x="2314462" y="4256676"/>
                    </a:cubicBezTo>
                    <a:lnTo>
                      <a:pt x="81995" y="4256676"/>
                    </a:lnTo>
                    <a:cubicBezTo>
                      <a:pt x="46777" y="4256676"/>
                      <a:pt x="16559" y="4235263"/>
                      <a:pt x="3652" y="4204747"/>
                    </a:cubicBezTo>
                    <a:lnTo>
                      <a:pt x="0" y="4186659"/>
                    </a:lnTo>
                    <a:lnTo>
                      <a:pt x="0" y="70017"/>
                    </a:lnTo>
                    <a:lnTo>
                      <a:pt x="3652" y="51930"/>
                    </a:lnTo>
                    <a:cubicBezTo>
                      <a:pt x="16559" y="21413"/>
                      <a:pt x="46777" y="0"/>
                      <a:pt x="81995" y="0"/>
                    </a:cubicBezTo>
                    <a:close/>
                  </a:path>
                </a:pathLst>
              </a:custGeom>
            </p:spPr>
          </p:pic>
          <p:grpSp>
            <p:nvGrpSpPr>
              <p:cNvPr id="100" name="Google Shape;488;p33">
                <a:extLst>
                  <a:ext uri="{FF2B5EF4-FFF2-40B4-BE49-F238E27FC236}">
                    <a16:creationId xmlns:a16="http://schemas.microsoft.com/office/drawing/2014/main" id="{A24D9826-C49E-46FD-A0C1-43C6F2FC1126}"/>
                  </a:ext>
                </a:extLst>
              </p:cNvPr>
              <p:cNvGrpSpPr/>
              <p:nvPr/>
            </p:nvGrpSpPr>
            <p:grpSpPr>
              <a:xfrm>
                <a:off x="8289581" y="7102378"/>
                <a:ext cx="635280" cy="147600"/>
                <a:chOff x="2147366" y="4139382"/>
                <a:chExt cx="635280" cy="147600"/>
              </a:xfrm>
            </p:grpSpPr>
            <p:sp>
              <p:nvSpPr>
                <p:cNvPr id="101" name="Google Shape;489;p33">
                  <a:extLst>
                    <a:ext uri="{FF2B5EF4-FFF2-40B4-BE49-F238E27FC236}">
                      <a16:creationId xmlns:a16="http://schemas.microsoft.com/office/drawing/2014/main" id="{CF420E3C-D000-43EC-92E7-A3DCE83E640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2" name="Google Shape;490;p33">
                  <a:extLst>
                    <a:ext uri="{FF2B5EF4-FFF2-40B4-BE49-F238E27FC236}">
                      <a16:creationId xmlns:a16="http://schemas.microsoft.com/office/drawing/2014/main" id="{55EA961F-A7BB-4F2B-B70B-9CF741A5B7F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491;p33">
                  <a:extLst>
                    <a:ext uri="{FF2B5EF4-FFF2-40B4-BE49-F238E27FC236}">
                      <a16:creationId xmlns:a16="http://schemas.microsoft.com/office/drawing/2014/main" id="{1DDEF169-FA10-4FC4-897D-5E1341E2005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TextBox 117">
              <a:extLst>
                <a:ext uri="{FF2B5EF4-FFF2-40B4-BE49-F238E27FC236}">
                  <a16:creationId xmlns:a16="http://schemas.microsoft.com/office/drawing/2014/main" id="{ACE5FB64-B5AE-4887-976A-AE41199F1F53}"/>
                </a:ext>
              </a:extLst>
            </p:cNvPr>
            <p:cNvSpPr txBox="1"/>
            <p:nvPr/>
          </p:nvSpPr>
          <p:spPr>
            <a:xfrm>
              <a:off x="6859202" y="5750969"/>
              <a:ext cx="3476558" cy="523220"/>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cục bộ</a:t>
              </a:r>
            </a:p>
          </p:txBody>
        </p:sp>
      </p:grpSp>
      <p:grpSp>
        <p:nvGrpSpPr>
          <p:cNvPr id="142" name="Group 141">
            <a:extLst>
              <a:ext uri="{FF2B5EF4-FFF2-40B4-BE49-F238E27FC236}">
                <a16:creationId xmlns:a16="http://schemas.microsoft.com/office/drawing/2014/main" id="{CC563690-934D-4266-A06A-90118A8E7EC1}"/>
              </a:ext>
            </a:extLst>
          </p:cNvPr>
          <p:cNvGrpSpPr/>
          <p:nvPr/>
        </p:nvGrpSpPr>
        <p:grpSpPr>
          <a:xfrm>
            <a:off x="9719341" y="125159"/>
            <a:ext cx="2589524" cy="5162665"/>
            <a:chOff x="9719341" y="125159"/>
            <a:chExt cx="2589524" cy="5162665"/>
          </a:xfrm>
        </p:grpSpPr>
        <p:grpSp>
          <p:nvGrpSpPr>
            <p:cNvPr id="108" name="Group 107">
              <a:extLst>
                <a:ext uri="{FF2B5EF4-FFF2-40B4-BE49-F238E27FC236}">
                  <a16:creationId xmlns:a16="http://schemas.microsoft.com/office/drawing/2014/main" id="{580C543A-60E9-49F7-8981-2BF7617E87CF}"/>
                </a:ext>
              </a:extLst>
            </p:cNvPr>
            <p:cNvGrpSpPr/>
            <p:nvPr/>
          </p:nvGrpSpPr>
          <p:grpSpPr>
            <a:xfrm>
              <a:off x="9763636" y="1031148"/>
              <a:ext cx="2396459" cy="4256676"/>
              <a:chOff x="10607476" y="6958689"/>
              <a:chExt cx="2396459" cy="4256676"/>
            </a:xfrm>
          </p:grpSpPr>
          <p:pic>
            <p:nvPicPr>
              <p:cNvPr id="87" name="Picture 86">
                <a:extLst>
                  <a:ext uri="{FF2B5EF4-FFF2-40B4-BE49-F238E27FC236}">
                    <a16:creationId xmlns:a16="http://schemas.microsoft.com/office/drawing/2014/main" id="{58B79188-189C-42D8-9726-C3BB2F1EDB05}"/>
                  </a:ext>
                </a:extLst>
              </p:cNvPr>
              <p:cNvPicPr>
                <a:picLocks noChangeAspect="1"/>
              </p:cNvPicPr>
              <p:nvPr/>
            </p:nvPicPr>
            <p:blipFill>
              <a:blip r:embed="rId11"/>
              <a:srcRect/>
              <a:stretch>
                <a:fillRect/>
              </a:stretch>
            </p:blipFill>
            <p:spPr>
              <a:xfrm>
                <a:off x="10607476" y="6958689"/>
                <a:ext cx="2396459" cy="4256676"/>
              </a:xfrm>
              <a:custGeom>
                <a:avLst/>
                <a:gdLst>
                  <a:gd name="connsiteX0" fmla="*/ 78967 w 2396459"/>
                  <a:gd name="connsiteY0" fmla="*/ 0 h 4256676"/>
                  <a:gd name="connsiteX1" fmla="*/ 2311434 w 2396459"/>
                  <a:gd name="connsiteY1" fmla="*/ 0 h 4256676"/>
                  <a:gd name="connsiteX2" fmla="*/ 2396459 w 2396459"/>
                  <a:gd name="connsiteY2" fmla="*/ 85025 h 4256676"/>
                  <a:gd name="connsiteX3" fmla="*/ 2396459 w 2396459"/>
                  <a:gd name="connsiteY3" fmla="*/ 4171651 h 4256676"/>
                  <a:gd name="connsiteX4" fmla="*/ 2311434 w 2396459"/>
                  <a:gd name="connsiteY4" fmla="*/ 4256676 h 4256676"/>
                  <a:gd name="connsiteX5" fmla="*/ 78967 w 2396459"/>
                  <a:gd name="connsiteY5" fmla="*/ 4256676 h 4256676"/>
                  <a:gd name="connsiteX6" fmla="*/ 624 w 2396459"/>
                  <a:gd name="connsiteY6" fmla="*/ 4204747 h 4256676"/>
                  <a:gd name="connsiteX7" fmla="*/ 0 w 2396459"/>
                  <a:gd name="connsiteY7" fmla="*/ 4201657 h 4256676"/>
                  <a:gd name="connsiteX8" fmla="*/ 0 w 2396459"/>
                  <a:gd name="connsiteY8" fmla="*/ 55019 h 4256676"/>
                  <a:gd name="connsiteX9" fmla="*/ 624 w 2396459"/>
                  <a:gd name="connsiteY9" fmla="*/ 51930 h 4256676"/>
                  <a:gd name="connsiteX10" fmla="*/ 78967 w 2396459"/>
                  <a:gd name="connsiteY10" fmla="*/ 0 h 4256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6459" h="4256676">
                    <a:moveTo>
                      <a:pt x="78967" y="0"/>
                    </a:moveTo>
                    <a:lnTo>
                      <a:pt x="2311434" y="0"/>
                    </a:lnTo>
                    <a:cubicBezTo>
                      <a:pt x="2358392" y="0"/>
                      <a:pt x="2396459" y="38067"/>
                      <a:pt x="2396459" y="85025"/>
                    </a:cubicBezTo>
                    <a:lnTo>
                      <a:pt x="2396459" y="4171651"/>
                    </a:lnTo>
                    <a:cubicBezTo>
                      <a:pt x="2396459" y="4218609"/>
                      <a:pt x="2358392" y="4256676"/>
                      <a:pt x="2311434" y="4256676"/>
                    </a:cubicBezTo>
                    <a:lnTo>
                      <a:pt x="78967" y="4256676"/>
                    </a:lnTo>
                    <a:cubicBezTo>
                      <a:pt x="43749" y="4256676"/>
                      <a:pt x="13531" y="4235263"/>
                      <a:pt x="624" y="4204747"/>
                    </a:cubicBezTo>
                    <a:lnTo>
                      <a:pt x="0" y="4201657"/>
                    </a:lnTo>
                    <a:lnTo>
                      <a:pt x="0" y="55019"/>
                    </a:lnTo>
                    <a:lnTo>
                      <a:pt x="624" y="51930"/>
                    </a:lnTo>
                    <a:cubicBezTo>
                      <a:pt x="13531" y="21413"/>
                      <a:pt x="43749" y="0"/>
                      <a:pt x="78967" y="0"/>
                    </a:cubicBezTo>
                    <a:close/>
                  </a:path>
                </a:pathLst>
              </a:custGeom>
            </p:spPr>
          </p:pic>
          <p:grpSp>
            <p:nvGrpSpPr>
              <p:cNvPr id="104" name="Google Shape;488;p33">
                <a:extLst>
                  <a:ext uri="{FF2B5EF4-FFF2-40B4-BE49-F238E27FC236}">
                    <a16:creationId xmlns:a16="http://schemas.microsoft.com/office/drawing/2014/main" id="{5939B2F6-EC2A-4E4A-A63F-C4AC9BE89335}"/>
                  </a:ext>
                </a:extLst>
              </p:cNvPr>
              <p:cNvGrpSpPr/>
              <p:nvPr/>
            </p:nvGrpSpPr>
            <p:grpSpPr>
              <a:xfrm>
                <a:off x="10727305" y="7092853"/>
                <a:ext cx="635280" cy="147600"/>
                <a:chOff x="2147366" y="4139382"/>
                <a:chExt cx="635280" cy="147600"/>
              </a:xfrm>
            </p:grpSpPr>
            <p:sp>
              <p:nvSpPr>
                <p:cNvPr id="105" name="Google Shape;489;p33">
                  <a:extLst>
                    <a:ext uri="{FF2B5EF4-FFF2-40B4-BE49-F238E27FC236}">
                      <a16:creationId xmlns:a16="http://schemas.microsoft.com/office/drawing/2014/main" id="{7B19882F-C75D-41D6-9C98-DCF4752714F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6" name="Google Shape;490;p33">
                  <a:extLst>
                    <a:ext uri="{FF2B5EF4-FFF2-40B4-BE49-F238E27FC236}">
                      <a16:creationId xmlns:a16="http://schemas.microsoft.com/office/drawing/2014/main" id="{1F8753A3-D21A-4784-B8B3-F6E3B84EDB1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7" name="Google Shape;491;p33">
                  <a:extLst>
                    <a:ext uri="{FF2B5EF4-FFF2-40B4-BE49-F238E27FC236}">
                      <a16:creationId xmlns:a16="http://schemas.microsoft.com/office/drawing/2014/main" id="{37DF51CF-3F7A-44FB-83D3-164C552A01B8}"/>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20" name="TextBox 119">
              <a:extLst>
                <a:ext uri="{FF2B5EF4-FFF2-40B4-BE49-F238E27FC236}">
                  <a16:creationId xmlns:a16="http://schemas.microsoft.com/office/drawing/2014/main" id="{FA7C34D3-7584-4F46-95D9-FC816DB73AC8}"/>
                </a:ext>
              </a:extLst>
            </p:cNvPr>
            <p:cNvSpPr txBox="1"/>
            <p:nvPr/>
          </p:nvSpPr>
          <p:spPr>
            <a:xfrm>
              <a:off x="9719341" y="125159"/>
              <a:ext cx="2589524" cy="954107"/>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toàn</a:t>
              </a:r>
            </a:p>
            <a:p>
              <a:pPr algn="ctr"/>
              <a:r>
                <a:rPr lang="en-US" sz="2800">
                  <a:solidFill>
                    <a:schemeClr val="tx1"/>
                  </a:solidFill>
                  <a:latin typeface="Roboto Mono" panose="020B0604020202020204" charset="0"/>
                  <a:ea typeface="Roboto Mono" panose="020B0604020202020204" charset="0"/>
                </a:rPr>
                <a:t>cục</a:t>
              </a:r>
            </a:p>
          </p:txBody>
        </p:sp>
      </p:grpSp>
      <p:grpSp>
        <p:nvGrpSpPr>
          <p:cNvPr id="177" name="Group 176">
            <a:extLst>
              <a:ext uri="{FF2B5EF4-FFF2-40B4-BE49-F238E27FC236}">
                <a16:creationId xmlns:a16="http://schemas.microsoft.com/office/drawing/2014/main" id="{ABA352FF-CEE1-4E7C-BA72-9E304521DBAF}"/>
              </a:ext>
            </a:extLst>
          </p:cNvPr>
          <p:cNvGrpSpPr/>
          <p:nvPr/>
        </p:nvGrpSpPr>
        <p:grpSpPr>
          <a:xfrm>
            <a:off x="42541" y="486565"/>
            <a:ext cx="3667070" cy="5488343"/>
            <a:chOff x="441094" y="7475701"/>
            <a:chExt cx="3667070" cy="5488343"/>
          </a:xfrm>
        </p:grpSpPr>
        <p:sp>
          <p:nvSpPr>
            <p:cNvPr id="136" name="TextBox 135">
              <a:extLst>
                <a:ext uri="{FF2B5EF4-FFF2-40B4-BE49-F238E27FC236}">
                  <a16:creationId xmlns:a16="http://schemas.microsoft.com/office/drawing/2014/main" id="{01D7226E-CE39-48D1-97CE-8379190B74CC}"/>
                </a:ext>
              </a:extLst>
            </p:cNvPr>
            <p:cNvSpPr txBox="1"/>
            <p:nvPr/>
          </p:nvSpPr>
          <p:spPr>
            <a:xfrm>
              <a:off x="1471004" y="7475701"/>
              <a:ext cx="1749535" cy="523220"/>
            </a:xfrm>
            <a:prstGeom prst="rect">
              <a:avLst/>
            </a:prstGeom>
            <a:noFill/>
          </p:spPr>
          <p:txBody>
            <a:bodyPr wrap="square" rtlCol="0">
              <a:spAutoFit/>
            </a:bodyPr>
            <a:lstStyle/>
            <a:p>
              <a:r>
                <a:rPr lang="en-US" sz="2800">
                  <a:solidFill>
                    <a:schemeClr val="tx1"/>
                  </a:solidFill>
                  <a:latin typeface="Roboto Mono" panose="020B0604020202020204" charset="0"/>
                  <a:ea typeface="Roboto Mono" panose="020B0604020202020204" charset="0"/>
                </a:rPr>
                <a:t>Ảnh gốc</a:t>
              </a:r>
            </a:p>
          </p:txBody>
        </p:sp>
        <p:pic>
          <p:nvPicPr>
            <p:cNvPr id="150" name="Picture 149">
              <a:extLst>
                <a:ext uri="{FF2B5EF4-FFF2-40B4-BE49-F238E27FC236}">
                  <a16:creationId xmlns:a16="http://schemas.microsoft.com/office/drawing/2014/main" id="{BFDC815D-55DF-4DEC-BEB1-E2177599676E}"/>
                </a:ext>
              </a:extLst>
            </p:cNvPr>
            <p:cNvPicPr>
              <a:picLocks noChangeAspect="1"/>
            </p:cNvPicPr>
            <p:nvPr/>
          </p:nvPicPr>
          <p:blipFill>
            <a:blip r:embed="rId12"/>
            <a:srcRect l="164"/>
            <a:stretch>
              <a:fillRect/>
            </a:stretch>
          </p:blipFill>
          <p:spPr>
            <a:xfrm>
              <a:off x="441094" y="8085702"/>
              <a:ext cx="3667070" cy="4878342"/>
            </a:xfrm>
            <a:custGeom>
              <a:avLst/>
              <a:gdLst>
                <a:gd name="connsiteX0" fmla="*/ 129778 w 3667070"/>
                <a:gd name="connsiteY0" fmla="*/ 0 h 4878342"/>
                <a:gd name="connsiteX1" fmla="*/ 3537292 w 3667070"/>
                <a:gd name="connsiteY1" fmla="*/ 0 h 4878342"/>
                <a:gd name="connsiteX2" fmla="*/ 3667070 w 3667070"/>
                <a:gd name="connsiteY2" fmla="*/ 129778 h 4878342"/>
                <a:gd name="connsiteX3" fmla="*/ 3667070 w 3667070"/>
                <a:gd name="connsiteY3" fmla="*/ 4748564 h 4878342"/>
                <a:gd name="connsiteX4" fmla="*/ 3537292 w 3667070"/>
                <a:gd name="connsiteY4" fmla="*/ 4878342 h 4878342"/>
                <a:gd name="connsiteX5" fmla="*/ 129778 w 3667070"/>
                <a:gd name="connsiteY5" fmla="*/ 4878342 h 4878342"/>
                <a:gd name="connsiteX6" fmla="*/ 0 w 3667070"/>
                <a:gd name="connsiteY6" fmla="*/ 4748564 h 4878342"/>
                <a:gd name="connsiteX7" fmla="*/ 0 w 3667070"/>
                <a:gd name="connsiteY7" fmla="*/ 129778 h 4878342"/>
                <a:gd name="connsiteX8" fmla="*/ 129778 w 3667070"/>
                <a:gd name="connsiteY8" fmla="*/ 0 h 48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7070" h="4878342">
                  <a:moveTo>
                    <a:pt x="129778" y="0"/>
                  </a:moveTo>
                  <a:lnTo>
                    <a:pt x="3537292" y="0"/>
                  </a:lnTo>
                  <a:cubicBezTo>
                    <a:pt x="3608966" y="0"/>
                    <a:pt x="3667070" y="58104"/>
                    <a:pt x="3667070" y="129778"/>
                  </a:cubicBezTo>
                  <a:lnTo>
                    <a:pt x="3667070" y="4748564"/>
                  </a:lnTo>
                  <a:cubicBezTo>
                    <a:pt x="3667070" y="4820238"/>
                    <a:pt x="3608966" y="4878342"/>
                    <a:pt x="3537292" y="4878342"/>
                  </a:cubicBezTo>
                  <a:lnTo>
                    <a:pt x="129778" y="4878342"/>
                  </a:lnTo>
                  <a:cubicBezTo>
                    <a:pt x="58104" y="4878342"/>
                    <a:pt x="0" y="4820238"/>
                    <a:pt x="0" y="4748564"/>
                  </a:cubicBezTo>
                  <a:lnTo>
                    <a:pt x="0" y="129778"/>
                  </a:lnTo>
                  <a:cubicBezTo>
                    <a:pt x="0" y="58104"/>
                    <a:pt x="58104" y="0"/>
                    <a:pt x="129778" y="0"/>
                  </a:cubicBezTo>
                  <a:close/>
                </a:path>
              </a:pathLst>
            </a:custGeom>
          </p:spPr>
        </p:pic>
        <p:grpSp>
          <p:nvGrpSpPr>
            <p:cNvPr id="45" name="Google Shape;488;p33">
              <a:extLst>
                <a:ext uri="{FF2B5EF4-FFF2-40B4-BE49-F238E27FC236}">
                  <a16:creationId xmlns:a16="http://schemas.microsoft.com/office/drawing/2014/main" id="{6A4AC719-9BD8-44D2-BE29-7CE36FBFBD60}"/>
                </a:ext>
              </a:extLst>
            </p:cNvPr>
            <p:cNvGrpSpPr/>
            <p:nvPr/>
          </p:nvGrpSpPr>
          <p:grpSpPr>
            <a:xfrm>
              <a:off x="567655" y="8169413"/>
              <a:ext cx="635280" cy="147600"/>
              <a:chOff x="2147366" y="4139382"/>
              <a:chExt cx="635280" cy="147600"/>
            </a:xfrm>
          </p:grpSpPr>
          <p:sp>
            <p:nvSpPr>
              <p:cNvPr id="46" name="Google Shape;489;p33">
                <a:extLst>
                  <a:ext uri="{FF2B5EF4-FFF2-40B4-BE49-F238E27FC236}">
                    <a16:creationId xmlns:a16="http://schemas.microsoft.com/office/drawing/2014/main" id="{BB620570-E74C-4A3A-A622-8F61C629EF7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90;p33">
                <a:extLst>
                  <a:ext uri="{FF2B5EF4-FFF2-40B4-BE49-F238E27FC236}">
                    <a16:creationId xmlns:a16="http://schemas.microsoft.com/office/drawing/2014/main" id="{2EA6421A-DCB0-4C76-A213-5DD48CBF7679}"/>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 name="Google Shape;491;p33">
                <a:extLst>
                  <a:ext uri="{FF2B5EF4-FFF2-40B4-BE49-F238E27FC236}">
                    <a16:creationId xmlns:a16="http://schemas.microsoft.com/office/drawing/2014/main" id="{F7332F0B-619D-41CF-AA39-9E412FA04C9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71" name="Group 170">
            <a:extLst>
              <a:ext uri="{FF2B5EF4-FFF2-40B4-BE49-F238E27FC236}">
                <a16:creationId xmlns:a16="http://schemas.microsoft.com/office/drawing/2014/main" id="{F29FC8EC-7AF9-40B3-9ADC-4A7BC3AB5A3B}"/>
              </a:ext>
            </a:extLst>
          </p:cNvPr>
          <p:cNvGrpSpPr/>
          <p:nvPr/>
        </p:nvGrpSpPr>
        <p:grpSpPr>
          <a:xfrm>
            <a:off x="3459177" y="123664"/>
            <a:ext cx="4152551" cy="3320762"/>
            <a:chOff x="3429290" y="7131656"/>
            <a:chExt cx="4152551" cy="3320762"/>
          </a:xfrm>
        </p:grpSpPr>
        <p:sp>
          <p:nvSpPr>
            <p:cNvPr id="137" name="TextBox 136">
              <a:extLst>
                <a:ext uri="{FF2B5EF4-FFF2-40B4-BE49-F238E27FC236}">
                  <a16:creationId xmlns:a16="http://schemas.microsoft.com/office/drawing/2014/main" id="{75B94057-750B-48AF-9CF4-7A909770703B}"/>
                </a:ext>
              </a:extLst>
            </p:cNvPr>
            <p:cNvSpPr txBox="1"/>
            <p:nvPr/>
          </p:nvSpPr>
          <p:spPr>
            <a:xfrm>
              <a:off x="3429290" y="7520573"/>
              <a:ext cx="1699835" cy="1077218"/>
            </a:xfrm>
            <a:prstGeom prst="rect">
              <a:avLst/>
            </a:prstGeom>
            <a:noFill/>
          </p:spPr>
          <p:txBody>
            <a:bodyPr wrap="square" rtlCol="0">
              <a:spAutoFit/>
            </a:bodyPr>
            <a:lstStyle/>
            <a:p>
              <a:pPr algn="r"/>
              <a:r>
                <a:rPr lang="en-US" sz="3200">
                  <a:solidFill>
                    <a:schemeClr val="tx1"/>
                  </a:solidFill>
                  <a:latin typeface="Roboto Mono" panose="020B0604020202020204" charset="0"/>
                  <a:ea typeface="Roboto Mono" panose="020B0604020202020204" charset="0"/>
                </a:rPr>
                <a:t>Ng</a:t>
              </a:r>
              <a:r>
                <a:rPr lang="vi-VN" sz="3200">
                  <a:solidFill>
                    <a:schemeClr val="tx1"/>
                  </a:solidFill>
                  <a:latin typeface="Roboto Mono" panose="020B0604020202020204" charset="0"/>
                  <a:ea typeface="Roboto Mono" panose="020B0604020202020204" charset="0"/>
                </a:rPr>
                <a:t>ư</a:t>
              </a:r>
              <a:r>
                <a:rPr lang="en-US" sz="3200">
                  <a:solidFill>
                    <a:schemeClr val="tx1"/>
                  </a:solidFill>
                  <a:latin typeface="Roboto Mono" panose="020B0604020202020204" charset="0"/>
                  <a:ea typeface="Roboto Mono" panose="020B0604020202020204" charset="0"/>
                </a:rPr>
                <a:t>ỡng</a:t>
              </a:r>
            </a:p>
            <a:p>
              <a:pPr algn="r"/>
              <a:r>
                <a:rPr lang="en-US" sz="3200">
                  <a:solidFill>
                    <a:schemeClr val="tx1"/>
                  </a:solidFill>
                  <a:latin typeface="Roboto Mono" panose="020B0604020202020204" charset="0"/>
                  <a:ea typeface="Roboto Mono" panose="020B0604020202020204" charset="0"/>
                </a:rPr>
                <a:t>đ</a:t>
              </a:r>
              <a:r>
                <a:rPr lang="vi-VN" sz="3200">
                  <a:solidFill>
                    <a:schemeClr val="tx1"/>
                  </a:solidFill>
                  <a:latin typeface="Roboto Mono" panose="020B0604020202020204" charset="0"/>
                  <a:ea typeface="Roboto Mono" panose="020B0604020202020204" charset="0"/>
                </a:rPr>
                <a:t>ơ</a:t>
              </a:r>
              <a:r>
                <a:rPr lang="en-US" sz="3200">
                  <a:solidFill>
                    <a:schemeClr val="tx1"/>
                  </a:solidFill>
                  <a:latin typeface="Roboto Mono" panose="020B0604020202020204" charset="0"/>
                  <a:ea typeface="Roboto Mono" panose="020B0604020202020204" charset="0"/>
                </a:rPr>
                <a:t>n</a:t>
              </a:r>
            </a:p>
          </p:txBody>
        </p:sp>
        <p:pic>
          <p:nvPicPr>
            <p:cNvPr id="151" name="Picture 150">
              <a:extLst>
                <a:ext uri="{FF2B5EF4-FFF2-40B4-BE49-F238E27FC236}">
                  <a16:creationId xmlns:a16="http://schemas.microsoft.com/office/drawing/2014/main" id="{DBB7F423-BDC9-4F5D-92D6-07D77A537538}"/>
                </a:ext>
              </a:extLst>
            </p:cNvPr>
            <p:cNvPicPr>
              <a:picLocks noChangeAspect="1"/>
            </p:cNvPicPr>
            <p:nvPr/>
          </p:nvPicPr>
          <p:blipFill>
            <a:blip r:embed="rId13"/>
            <a:srcRect r="163" b="103"/>
            <a:stretch>
              <a:fillRect/>
            </a:stretch>
          </p:blipFill>
          <p:spPr>
            <a:xfrm>
              <a:off x="5083019" y="7131656"/>
              <a:ext cx="2498822" cy="3320762"/>
            </a:xfrm>
            <a:custGeom>
              <a:avLst/>
              <a:gdLst>
                <a:gd name="connsiteX0" fmla="*/ 69531 w 2498822"/>
                <a:gd name="connsiteY0" fmla="*/ 0 h 3320762"/>
                <a:gd name="connsiteX1" fmla="*/ 2427246 w 2498822"/>
                <a:gd name="connsiteY1" fmla="*/ 0 h 3320762"/>
                <a:gd name="connsiteX2" fmla="*/ 2444767 w 2498822"/>
                <a:gd name="connsiteY2" fmla="*/ 3538 h 3320762"/>
                <a:gd name="connsiteX3" fmla="*/ 2498822 w 2498822"/>
                <a:gd name="connsiteY3" fmla="*/ 85088 h 3320762"/>
                <a:gd name="connsiteX4" fmla="*/ 2498822 w 2498822"/>
                <a:gd name="connsiteY4" fmla="*/ 3232256 h 3320762"/>
                <a:gd name="connsiteX5" fmla="*/ 2410316 w 2498822"/>
                <a:gd name="connsiteY5" fmla="*/ 3320762 h 3320762"/>
                <a:gd name="connsiteX6" fmla="*/ 86461 w 2498822"/>
                <a:gd name="connsiteY6" fmla="*/ 3320762 h 3320762"/>
                <a:gd name="connsiteX7" fmla="*/ 4910 w 2498822"/>
                <a:gd name="connsiteY7" fmla="*/ 3266707 h 3320762"/>
                <a:gd name="connsiteX8" fmla="*/ 0 w 2498822"/>
                <a:gd name="connsiteY8" fmla="*/ 3242385 h 3320762"/>
                <a:gd name="connsiteX9" fmla="*/ 0 w 2498822"/>
                <a:gd name="connsiteY9" fmla="*/ 74959 h 3320762"/>
                <a:gd name="connsiteX10" fmla="*/ 4910 w 2498822"/>
                <a:gd name="connsiteY10" fmla="*/ 50638 h 3320762"/>
                <a:gd name="connsiteX11" fmla="*/ 52011 w 2498822"/>
                <a:gd name="connsiteY11" fmla="*/ 3538 h 3320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8822" h="3320762">
                  <a:moveTo>
                    <a:pt x="69531" y="0"/>
                  </a:moveTo>
                  <a:lnTo>
                    <a:pt x="2427246" y="0"/>
                  </a:lnTo>
                  <a:lnTo>
                    <a:pt x="2444767" y="3538"/>
                  </a:lnTo>
                  <a:cubicBezTo>
                    <a:pt x="2476533" y="16973"/>
                    <a:pt x="2498822" y="48428"/>
                    <a:pt x="2498822" y="85088"/>
                  </a:cubicBezTo>
                  <a:lnTo>
                    <a:pt x="2498822" y="3232256"/>
                  </a:lnTo>
                  <a:cubicBezTo>
                    <a:pt x="2498822" y="3281137"/>
                    <a:pt x="2459197" y="3320762"/>
                    <a:pt x="2410316" y="3320762"/>
                  </a:cubicBezTo>
                  <a:lnTo>
                    <a:pt x="86461" y="3320762"/>
                  </a:lnTo>
                  <a:cubicBezTo>
                    <a:pt x="49801" y="3320762"/>
                    <a:pt x="18346" y="3298473"/>
                    <a:pt x="4910" y="3266707"/>
                  </a:cubicBezTo>
                  <a:lnTo>
                    <a:pt x="0" y="3242385"/>
                  </a:lnTo>
                  <a:lnTo>
                    <a:pt x="0" y="74959"/>
                  </a:lnTo>
                  <a:lnTo>
                    <a:pt x="4910" y="50638"/>
                  </a:lnTo>
                  <a:cubicBezTo>
                    <a:pt x="13868" y="29460"/>
                    <a:pt x="30833" y="12495"/>
                    <a:pt x="52011" y="3538"/>
                  </a:cubicBezTo>
                  <a:close/>
                </a:path>
              </a:pathLst>
            </a:custGeom>
          </p:spPr>
        </p:pic>
        <p:grpSp>
          <p:nvGrpSpPr>
            <p:cNvPr id="155" name="Google Shape;488;p33">
              <a:extLst>
                <a:ext uri="{FF2B5EF4-FFF2-40B4-BE49-F238E27FC236}">
                  <a16:creationId xmlns:a16="http://schemas.microsoft.com/office/drawing/2014/main" id="{01C7024E-5B61-462E-ACFD-29813073F61F}"/>
                </a:ext>
              </a:extLst>
            </p:cNvPr>
            <p:cNvGrpSpPr/>
            <p:nvPr/>
          </p:nvGrpSpPr>
          <p:grpSpPr>
            <a:xfrm>
              <a:off x="5140874" y="7215582"/>
              <a:ext cx="635280" cy="147600"/>
              <a:chOff x="2147366" y="4139382"/>
              <a:chExt cx="635280" cy="147600"/>
            </a:xfrm>
          </p:grpSpPr>
          <p:sp>
            <p:nvSpPr>
              <p:cNvPr id="156" name="Google Shape;489;p33">
                <a:extLst>
                  <a:ext uri="{FF2B5EF4-FFF2-40B4-BE49-F238E27FC236}">
                    <a16:creationId xmlns:a16="http://schemas.microsoft.com/office/drawing/2014/main" id="{08A9550A-32F0-4FAE-B44B-A642D2BE239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490;p33">
                <a:extLst>
                  <a:ext uri="{FF2B5EF4-FFF2-40B4-BE49-F238E27FC236}">
                    <a16:creationId xmlns:a16="http://schemas.microsoft.com/office/drawing/2014/main" id="{03989995-D4FB-42A0-9984-1CD1E1C1D6B9}"/>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491;p33">
                <a:extLst>
                  <a:ext uri="{FF2B5EF4-FFF2-40B4-BE49-F238E27FC236}">
                    <a16:creationId xmlns:a16="http://schemas.microsoft.com/office/drawing/2014/main" id="{5E95EBCD-3CCA-4631-8731-A3B8A21B9F55}"/>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76" name="Group 175">
            <a:extLst>
              <a:ext uri="{FF2B5EF4-FFF2-40B4-BE49-F238E27FC236}">
                <a16:creationId xmlns:a16="http://schemas.microsoft.com/office/drawing/2014/main" id="{AD579D7F-4BEC-43B9-9133-9FA165E17AE3}"/>
              </a:ext>
            </a:extLst>
          </p:cNvPr>
          <p:cNvGrpSpPr/>
          <p:nvPr/>
        </p:nvGrpSpPr>
        <p:grpSpPr>
          <a:xfrm>
            <a:off x="7699069" y="104821"/>
            <a:ext cx="4193714" cy="3324179"/>
            <a:chOff x="7021336" y="7128240"/>
            <a:chExt cx="4193714" cy="3324179"/>
          </a:xfrm>
        </p:grpSpPr>
        <p:grpSp>
          <p:nvGrpSpPr>
            <p:cNvPr id="172" name="Group 171">
              <a:extLst>
                <a:ext uri="{FF2B5EF4-FFF2-40B4-BE49-F238E27FC236}">
                  <a16:creationId xmlns:a16="http://schemas.microsoft.com/office/drawing/2014/main" id="{356E04AB-BD90-475F-A829-C5D4535E5338}"/>
                </a:ext>
              </a:extLst>
            </p:cNvPr>
            <p:cNvGrpSpPr/>
            <p:nvPr/>
          </p:nvGrpSpPr>
          <p:grpSpPr>
            <a:xfrm>
              <a:off x="7021336" y="7128240"/>
              <a:ext cx="4193714" cy="3324179"/>
              <a:chOff x="7021336" y="7128240"/>
              <a:chExt cx="4193714" cy="3324179"/>
            </a:xfrm>
          </p:grpSpPr>
          <p:sp>
            <p:nvSpPr>
              <p:cNvPr id="138" name="TextBox 137">
                <a:extLst>
                  <a:ext uri="{FF2B5EF4-FFF2-40B4-BE49-F238E27FC236}">
                    <a16:creationId xmlns:a16="http://schemas.microsoft.com/office/drawing/2014/main" id="{5C11DE17-A924-4307-B69C-B89E1672334E}"/>
                  </a:ext>
                </a:extLst>
              </p:cNvPr>
              <p:cNvSpPr txBox="1"/>
              <p:nvPr/>
            </p:nvSpPr>
            <p:spPr>
              <a:xfrm>
                <a:off x="7021336" y="7976781"/>
                <a:ext cx="1742603" cy="1077218"/>
              </a:xfrm>
              <a:prstGeom prst="rect">
                <a:avLst/>
              </a:prstGeom>
              <a:noFill/>
            </p:spPr>
            <p:txBody>
              <a:bodyPr wrap="square" rtlCol="0">
                <a:spAutoFit/>
              </a:bodyPr>
              <a:lstStyle/>
              <a:p>
                <a:pPr algn="r"/>
                <a:r>
                  <a:rPr lang="en-US" sz="3200">
                    <a:solidFill>
                      <a:schemeClr val="tx1"/>
                    </a:solidFill>
                    <a:latin typeface="Roboto Mono" panose="020B0604020202020204" charset="0"/>
                    <a:ea typeface="Roboto Mono" panose="020B0604020202020204" charset="0"/>
                  </a:rPr>
                  <a:t>Ng</a:t>
                </a:r>
                <a:r>
                  <a:rPr lang="vi-VN" sz="3200">
                    <a:solidFill>
                      <a:schemeClr val="tx1"/>
                    </a:solidFill>
                    <a:latin typeface="Roboto Mono" panose="020B0604020202020204" charset="0"/>
                    <a:ea typeface="Roboto Mono" panose="020B0604020202020204" charset="0"/>
                  </a:rPr>
                  <a:t>ư</a:t>
                </a:r>
                <a:r>
                  <a:rPr lang="en-US" sz="3200">
                    <a:solidFill>
                      <a:schemeClr val="tx1"/>
                    </a:solidFill>
                    <a:latin typeface="Roboto Mono" panose="020B0604020202020204" charset="0"/>
                    <a:ea typeface="Roboto Mono" panose="020B0604020202020204" charset="0"/>
                  </a:rPr>
                  <a:t>ỡng</a:t>
                </a:r>
              </a:p>
              <a:p>
                <a:pPr algn="r"/>
                <a:r>
                  <a:rPr lang="en-US" sz="3200">
                    <a:solidFill>
                      <a:schemeClr val="tx1"/>
                    </a:solidFill>
                    <a:latin typeface="Roboto Mono" panose="020B0604020202020204" charset="0"/>
                    <a:ea typeface="Roboto Mono" panose="020B0604020202020204" charset="0"/>
                  </a:rPr>
                  <a:t>kép</a:t>
                </a:r>
              </a:p>
            </p:txBody>
          </p:sp>
          <p:pic>
            <p:nvPicPr>
              <p:cNvPr id="154" name="Picture 153">
                <a:extLst>
                  <a:ext uri="{FF2B5EF4-FFF2-40B4-BE49-F238E27FC236}">
                    <a16:creationId xmlns:a16="http://schemas.microsoft.com/office/drawing/2014/main" id="{F1513C00-0868-4B2A-B550-C70265A6D60E}"/>
                  </a:ext>
                </a:extLst>
              </p:cNvPr>
              <p:cNvPicPr>
                <a:picLocks noChangeAspect="1"/>
              </p:cNvPicPr>
              <p:nvPr/>
            </p:nvPicPr>
            <p:blipFill>
              <a:blip r:embed="rId14"/>
              <a:srcRect r="82"/>
              <a:stretch>
                <a:fillRect/>
              </a:stretch>
            </p:blipFill>
            <p:spPr>
              <a:xfrm>
                <a:off x="8714183" y="7128240"/>
                <a:ext cx="2500867" cy="3324179"/>
              </a:xfrm>
              <a:custGeom>
                <a:avLst/>
                <a:gdLst>
                  <a:gd name="connsiteX0" fmla="*/ 88501 w 2500867"/>
                  <a:gd name="connsiteY0" fmla="*/ 0 h 3324179"/>
                  <a:gd name="connsiteX1" fmla="*/ 2412366 w 2500867"/>
                  <a:gd name="connsiteY1" fmla="*/ 0 h 3324179"/>
                  <a:gd name="connsiteX2" fmla="*/ 2446812 w 2500867"/>
                  <a:gd name="connsiteY2" fmla="*/ 6955 h 3324179"/>
                  <a:gd name="connsiteX3" fmla="*/ 2500867 w 2500867"/>
                  <a:gd name="connsiteY3" fmla="*/ 88505 h 3324179"/>
                  <a:gd name="connsiteX4" fmla="*/ 2500867 w 2500867"/>
                  <a:gd name="connsiteY4" fmla="*/ 3235673 h 3324179"/>
                  <a:gd name="connsiteX5" fmla="*/ 2412361 w 2500867"/>
                  <a:gd name="connsiteY5" fmla="*/ 3324179 h 3324179"/>
                  <a:gd name="connsiteX6" fmla="*/ 88506 w 2500867"/>
                  <a:gd name="connsiteY6" fmla="*/ 3324179 h 3324179"/>
                  <a:gd name="connsiteX7" fmla="*/ 0 w 2500867"/>
                  <a:gd name="connsiteY7" fmla="*/ 3235673 h 3324179"/>
                  <a:gd name="connsiteX8" fmla="*/ 0 w 2500867"/>
                  <a:gd name="connsiteY8" fmla="*/ 88505 h 3324179"/>
                  <a:gd name="connsiteX9" fmla="*/ 54055 w 2500867"/>
                  <a:gd name="connsiteY9" fmla="*/ 6955 h 332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0867" h="3324179">
                    <a:moveTo>
                      <a:pt x="88501" y="0"/>
                    </a:moveTo>
                    <a:lnTo>
                      <a:pt x="2412366" y="0"/>
                    </a:lnTo>
                    <a:lnTo>
                      <a:pt x="2446812" y="6955"/>
                    </a:lnTo>
                    <a:cubicBezTo>
                      <a:pt x="2478578" y="20390"/>
                      <a:pt x="2500867" y="51845"/>
                      <a:pt x="2500867" y="88505"/>
                    </a:cubicBezTo>
                    <a:lnTo>
                      <a:pt x="2500867" y="3235673"/>
                    </a:lnTo>
                    <a:cubicBezTo>
                      <a:pt x="2500867" y="3284554"/>
                      <a:pt x="2461242" y="3324179"/>
                      <a:pt x="2412361" y="3324179"/>
                    </a:cubicBezTo>
                    <a:lnTo>
                      <a:pt x="88506" y="3324179"/>
                    </a:lnTo>
                    <a:cubicBezTo>
                      <a:pt x="39625" y="3324179"/>
                      <a:pt x="0" y="3284554"/>
                      <a:pt x="0" y="3235673"/>
                    </a:cubicBezTo>
                    <a:lnTo>
                      <a:pt x="0" y="88505"/>
                    </a:lnTo>
                    <a:cubicBezTo>
                      <a:pt x="0" y="51845"/>
                      <a:pt x="22289" y="20390"/>
                      <a:pt x="54055" y="6955"/>
                    </a:cubicBezTo>
                    <a:close/>
                  </a:path>
                </a:pathLst>
              </a:custGeom>
            </p:spPr>
          </p:pic>
        </p:grpSp>
        <p:grpSp>
          <p:nvGrpSpPr>
            <p:cNvPr id="159" name="Google Shape;488;p33">
              <a:extLst>
                <a:ext uri="{FF2B5EF4-FFF2-40B4-BE49-F238E27FC236}">
                  <a16:creationId xmlns:a16="http://schemas.microsoft.com/office/drawing/2014/main" id="{C1FE7632-92E4-4FE3-A0CD-42202F5C9AB7}"/>
                </a:ext>
              </a:extLst>
            </p:cNvPr>
            <p:cNvGrpSpPr/>
            <p:nvPr/>
          </p:nvGrpSpPr>
          <p:grpSpPr>
            <a:xfrm>
              <a:off x="8802342" y="7215582"/>
              <a:ext cx="635280" cy="147600"/>
              <a:chOff x="2147366" y="4139382"/>
              <a:chExt cx="635280" cy="147600"/>
            </a:xfrm>
          </p:grpSpPr>
          <p:sp>
            <p:nvSpPr>
              <p:cNvPr id="160" name="Google Shape;489;p33">
                <a:extLst>
                  <a:ext uri="{FF2B5EF4-FFF2-40B4-BE49-F238E27FC236}">
                    <a16:creationId xmlns:a16="http://schemas.microsoft.com/office/drawing/2014/main" id="{7E5B0F4D-30F4-42BB-A8B2-600659F7741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1" name="Google Shape;490;p33">
                <a:extLst>
                  <a:ext uri="{FF2B5EF4-FFF2-40B4-BE49-F238E27FC236}">
                    <a16:creationId xmlns:a16="http://schemas.microsoft.com/office/drawing/2014/main" id="{9C94C559-A621-4CAF-9EFE-7BA8A50D438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2" name="Google Shape;491;p33">
                <a:extLst>
                  <a:ext uri="{FF2B5EF4-FFF2-40B4-BE49-F238E27FC236}">
                    <a16:creationId xmlns:a16="http://schemas.microsoft.com/office/drawing/2014/main" id="{7716CD6A-397C-4357-A611-0AC1D9BC18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75" name="Group 174">
            <a:extLst>
              <a:ext uri="{FF2B5EF4-FFF2-40B4-BE49-F238E27FC236}">
                <a16:creationId xmlns:a16="http://schemas.microsoft.com/office/drawing/2014/main" id="{19189BCA-6627-445B-95D2-F9784E457AA8}"/>
              </a:ext>
            </a:extLst>
          </p:cNvPr>
          <p:cNvGrpSpPr/>
          <p:nvPr/>
        </p:nvGrpSpPr>
        <p:grpSpPr>
          <a:xfrm>
            <a:off x="3653182" y="3509768"/>
            <a:ext cx="3944647" cy="3324180"/>
            <a:chOff x="3623295" y="10517760"/>
            <a:chExt cx="3944647" cy="3324180"/>
          </a:xfrm>
        </p:grpSpPr>
        <p:grpSp>
          <p:nvGrpSpPr>
            <p:cNvPr id="173" name="Group 172">
              <a:extLst>
                <a:ext uri="{FF2B5EF4-FFF2-40B4-BE49-F238E27FC236}">
                  <a16:creationId xmlns:a16="http://schemas.microsoft.com/office/drawing/2014/main" id="{9143A58E-469D-4097-8219-8DDA06E5D5B6}"/>
                </a:ext>
              </a:extLst>
            </p:cNvPr>
            <p:cNvGrpSpPr/>
            <p:nvPr/>
          </p:nvGrpSpPr>
          <p:grpSpPr>
            <a:xfrm>
              <a:off x="3623295" y="10517760"/>
              <a:ext cx="3944647" cy="3324180"/>
              <a:chOff x="3623295" y="10517760"/>
              <a:chExt cx="3944647" cy="3324180"/>
            </a:xfrm>
          </p:grpSpPr>
          <p:sp>
            <p:nvSpPr>
              <p:cNvPr id="139" name="TextBox 138">
                <a:extLst>
                  <a:ext uri="{FF2B5EF4-FFF2-40B4-BE49-F238E27FC236}">
                    <a16:creationId xmlns:a16="http://schemas.microsoft.com/office/drawing/2014/main" id="{42F35F51-07A6-4346-AEE7-27EEB5A5056C}"/>
                  </a:ext>
                </a:extLst>
              </p:cNvPr>
              <p:cNvSpPr txBox="1"/>
              <p:nvPr/>
            </p:nvSpPr>
            <p:spPr>
              <a:xfrm>
                <a:off x="3623295" y="11874720"/>
                <a:ext cx="1500052" cy="954107"/>
              </a:xfrm>
              <a:prstGeom prst="rect">
                <a:avLst/>
              </a:prstGeom>
              <a:noFill/>
            </p:spPr>
            <p:txBody>
              <a:bodyPr wrap="square" rtlCol="0">
                <a:spAutoFit/>
              </a:bodyPr>
              <a:lstStyle/>
              <a:p>
                <a:pPr algn="r"/>
                <a:r>
                  <a:rPr lang="en-US" sz="2800">
                    <a:solidFill>
                      <a:schemeClr val="tx1"/>
                    </a:solidFill>
                    <a:latin typeface="Roboto Mono" panose="020B0604020202020204" charset="0"/>
                    <a:ea typeface="Roboto Mono" panose="020B0604020202020204" charset="0"/>
                  </a:rPr>
                  <a:t>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a:t>
                </a:r>
              </a:p>
              <a:p>
                <a:pPr algn="r"/>
                <a:r>
                  <a:rPr lang="en-US" sz="2800">
                    <a:solidFill>
                      <a:schemeClr val="tx1"/>
                    </a:solidFill>
                    <a:latin typeface="Roboto Mono" panose="020B0604020202020204" charset="0"/>
                    <a:ea typeface="Roboto Mono" panose="020B0604020202020204" charset="0"/>
                  </a:rPr>
                  <a:t>Cục bộ</a:t>
                </a:r>
              </a:p>
            </p:txBody>
          </p:sp>
          <p:pic>
            <p:nvPicPr>
              <p:cNvPr id="152" name="Picture 151">
                <a:extLst>
                  <a:ext uri="{FF2B5EF4-FFF2-40B4-BE49-F238E27FC236}">
                    <a16:creationId xmlns:a16="http://schemas.microsoft.com/office/drawing/2014/main" id="{7E08BA70-FE38-46B2-962E-511FAFB14A0E}"/>
                  </a:ext>
                </a:extLst>
              </p:cNvPr>
              <p:cNvPicPr>
                <a:picLocks noChangeAspect="1"/>
              </p:cNvPicPr>
              <p:nvPr/>
            </p:nvPicPr>
            <p:blipFill>
              <a:blip r:embed="rId15"/>
              <a:srcRect r="241"/>
              <a:stretch>
                <a:fillRect/>
              </a:stretch>
            </p:blipFill>
            <p:spPr>
              <a:xfrm>
                <a:off x="5071065" y="10517760"/>
                <a:ext cx="2496877" cy="3324180"/>
              </a:xfrm>
              <a:custGeom>
                <a:avLst/>
                <a:gdLst>
                  <a:gd name="connsiteX0" fmla="*/ 84516 w 2496877"/>
                  <a:gd name="connsiteY0" fmla="*/ 0 h 3324180"/>
                  <a:gd name="connsiteX1" fmla="*/ 2408371 w 2496877"/>
                  <a:gd name="connsiteY1" fmla="*/ 0 h 3324180"/>
                  <a:gd name="connsiteX2" fmla="*/ 2496877 w 2496877"/>
                  <a:gd name="connsiteY2" fmla="*/ 88506 h 3324180"/>
                  <a:gd name="connsiteX3" fmla="*/ 2496877 w 2496877"/>
                  <a:gd name="connsiteY3" fmla="*/ 3235674 h 3324180"/>
                  <a:gd name="connsiteX4" fmla="*/ 2408371 w 2496877"/>
                  <a:gd name="connsiteY4" fmla="*/ 3324180 h 3324180"/>
                  <a:gd name="connsiteX5" fmla="*/ 84516 w 2496877"/>
                  <a:gd name="connsiteY5" fmla="*/ 3324180 h 3324180"/>
                  <a:gd name="connsiteX6" fmla="*/ 2965 w 2496877"/>
                  <a:gd name="connsiteY6" fmla="*/ 3270125 h 3324180"/>
                  <a:gd name="connsiteX7" fmla="*/ 0 w 2496877"/>
                  <a:gd name="connsiteY7" fmla="*/ 3255438 h 3324180"/>
                  <a:gd name="connsiteX8" fmla="*/ 0 w 2496877"/>
                  <a:gd name="connsiteY8" fmla="*/ 68743 h 3324180"/>
                  <a:gd name="connsiteX9" fmla="*/ 2965 w 2496877"/>
                  <a:gd name="connsiteY9" fmla="*/ 54055 h 3324180"/>
                  <a:gd name="connsiteX10" fmla="*/ 84516 w 2496877"/>
                  <a:gd name="connsiteY10" fmla="*/ 0 h 332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6877" h="3324180">
                    <a:moveTo>
                      <a:pt x="84516" y="0"/>
                    </a:moveTo>
                    <a:lnTo>
                      <a:pt x="2408371" y="0"/>
                    </a:lnTo>
                    <a:cubicBezTo>
                      <a:pt x="2457252" y="0"/>
                      <a:pt x="2496877" y="39625"/>
                      <a:pt x="2496877" y="88506"/>
                    </a:cubicBezTo>
                    <a:lnTo>
                      <a:pt x="2496877" y="3235674"/>
                    </a:lnTo>
                    <a:cubicBezTo>
                      <a:pt x="2496877" y="3284555"/>
                      <a:pt x="2457252" y="3324180"/>
                      <a:pt x="2408371" y="3324180"/>
                    </a:cubicBezTo>
                    <a:lnTo>
                      <a:pt x="84516" y="3324180"/>
                    </a:lnTo>
                    <a:cubicBezTo>
                      <a:pt x="47856" y="3324180"/>
                      <a:pt x="16401" y="3301891"/>
                      <a:pt x="2965" y="3270125"/>
                    </a:cubicBezTo>
                    <a:lnTo>
                      <a:pt x="0" y="3255438"/>
                    </a:lnTo>
                    <a:lnTo>
                      <a:pt x="0" y="68743"/>
                    </a:lnTo>
                    <a:lnTo>
                      <a:pt x="2965" y="54055"/>
                    </a:lnTo>
                    <a:cubicBezTo>
                      <a:pt x="16401" y="22289"/>
                      <a:pt x="47856" y="0"/>
                      <a:pt x="84516" y="0"/>
                    </a:cubicBezTo>
                    <a:close/>
                  </a:path>
                </a:pathLst>
              </a:custGeom>
            </p:spPr>
          </p:pic>
        </p:grpSp>
        <p:grpSp>
          <p:nvGrpSpPr>
            <p:cNvPr id="163" name="Google Shape;488;p33">
              <a:extLst>
                <a:ext uri="{FF2B5EF4-FFF2-40B4-BE49-F238E27FC236}">
                  <a16:creationId xmlns:a16="http://schemas.microsoft.com/office/drawing/2014/main" id="{491AAC70-CADA-44E1-A964-730E0E4D347B}"/>
                </a:ext>
              </a:extLst>
            </p:cNvPr>
            <p:cNvGrpSpPr/>
            <p:nvPr/>
          </p:nvGrpSpPr>
          <p:grpSpPr>
            <a:xfrm>
              <a:off x="5140874" y="10594105"/>
              <a:ext cx="635280" cy="147600"/>
              <a:chOff x="2147366" y="4139382"/>
              <a:chExt cx="635280" cy="147600"/>
            </a:xfrm>
          </p:grpSpPr>
          <p:sp>
            <p:nvSpPr>
              <p:cNvPr id="164" name="Google Shape;489;p33">
                <a:extLst>
                  <a:ext uri="{FF2B5EF4-FFF2-40B4-BE49-F238E27FC236}">
                    <a16:creationId xmlns:a16="http://schemas.microsoft.com/office/drawing/2014/main" id="{7931431E-1F01-46E8-87E9-A30AAC1FF428}"/>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5" name="Google Shape;490;p33">
                <a:extLst>
                  <a:ext uri="{FF2B5EF4-FFF2-40B4-BE49-F238E27FC236}">
                    <a16:creationId xmlns:a16="http://schemas.microsoft.com/office/drawing/2014/main" id="{418F9AF0-D3B7-4791-8F4C-27217C82E54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491;p33">
                <a:extLst>
                  <a:ext uri="{FF2B5EF4-FFF2-40B4-BE49-F238E27FC236}">
                    <a16:creationId xmlns:a16="http://schemas.microsoft.com/office/drawing/2014/main" id="{E76F9A2C-DE0A-4BA6-857F-169D49A5F7FD}"/>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74" name="Group 173">
            <a:extLst>
              <a:ext uri="{FF2B5EF4-FFF2-40B4-BE49-F238E27FC236}">
                <a16:creationId xmlns:a16="http://schemas.microsoft.com/office/drawing/2014/main" id="{502B4667-E0DC-4AE3-ADFE-DBD170B4409D}"/>
              </a:ext>
            </a:extLst>
          </p:cNvPr>
          <p:cNvGrpSpPr/>
          <p:nvPr/>
        </p:nvGrpSpPr>
        <p:grpSpPr>
          <a:xfrm>
            <a:off x="7969191" y="3503878"/>
            <a:ext cx="3933268" cy="3324180"/>
            <a:chOff x="7281780" y="10516543"/>
            <a:chExt cx="3933268" cy="3324180"/>
          </a:xfrm>
        </p:grpSpPr>
        <p:sp>
          <p:nvSpPr>
            <p:cNvPr id="140" name="TextBox 139">
              <a:extLst>
                <a:ext uri="{FF2B5EF4-FFF2-40B4-BE49-F238E27FC236}">
                  <a16:creationId xmlns:a16="http://schemas.microsoft.com/office/drawing/2014/main" id="{1DF5B315-4BCE-4CC1-8902-32A4AE3CD951}"/>
                </a:ext>
              </a:extLst>
            </p:cNvPr>
            <p:cNvSpPr txBox="1"/>
            <p:nvPr/>
          </p:nvSpPr>
          <p:spPr>
            <a:xfrm>
              <a:off x="7281780" y="11346528"/>
              <a:ext cx="1510221" cy="1384995"/>
            </a:xfrm>
            <a:prstGeom prst="rect">
              <a:avLst/>
            </a:prstGeom>
            <a:noFill/>
          </p:spPr>
          <p:txBody>
            <a:bodyPr wrap="square" rtlCol="0">
              <a:spAutoFit/>
            </a:bodyPr>
            <a:lstStyle/>
            <a:p>
              <a:pPr algn="r"/>
              <a:r>
                <a:rPr lang="en-US" sz="2800">
                  <a:solidFill>
                    <a:schemeClr val="tx1"/>
                  </a:solidFill>
                  <a:latin typeface="Roboto Mono" panose="020B0604020202020204" charset="0"/>
                  <a:ea typeface="Roboto Mono" panose="020B0604020202020204" charset="0"/>
                </a:rPr>
                <a:t>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a:t>
              </a:r>
            </a:p>
            <a:p>
              <a:pPr algn="r"/>
              <a:r>
                <a:rPr lang="en-US" sz="2800">
                  <a:solidFill>
                    <a:schemeClr val="tx1"/>
                  </a:solidFill>
                  <a:latin typeface="Roboto Mono" panose="020B0604020202020204" charset="0"/>
                  <a:ea typeface="Roboto Mono" panose="020B0604020202020204" charset="0"/>
                </a:rPr>
                <a:t>Toàn</a:t>
              </a:r>
              <a:br>
                <a:rPr lang="en-US" sz="2800">
                  <a:solidFill>
                    <a:schemeClr val="tx1"/>
                  </a:solidFill>
                  <a:latin typeface="Roboto Mono" panose="020B0604020202020204" charset="0"/>
                  <a:ea typeface="Roboto Mono" panose="020B0604020202020204" charset="0"/>
                </a:rPr>
              </a:br>
              <a:r>
                <a:rPr lang="en-US" sz="2800">
                  <a:solidFill>
                    <a:schemeClr val="tx1"/>
                  </a:solidFill>
                  <a:latin typeface="Roboto Mono" panose="020B0604020202020204" charset="0"/>
                  <a:ea typeface="Roboto Mono" panose="020B0604020202020204" charset="0"/>
                </a:rPr>
                <a:t>cục</a:t>
              </a:r>
            </a:p>
          </p:txBody>
        </p:sp>
        <p:pic>
          <p:nvPicPr>
            <p:cNvPr id="153" name="Picture 152">
              <a:extLst>
                <a:ext uri="{FF2B5EF4-FFF2-40B4-BE49-F238E27FC236}">
                  <a16:creationId xmlns:a16="http://schemas.microsoft.com/office/drawing/2014/main" id="{4423F890-A709-4258-A892-383590445747}"/>
                </a:ext>
              </a:extLst>
            </p:cNvPr>
            <p:cNvPicPr>
              <a:picLocks noChangeAspect="1"/>
            </p:cNvPicPr>
            <p:nvPr/>
          </p:nvPicPr>
          <p:blipFill>
            <a:blip r:embed="rId16"/>
            <a:srcRect r="82"/>
            <a:stretch>
              <a:fillRect/>
            </a:stretch>
          </p:blipFill>
          <p:spPr>
            <a:xfrm>
              <a:off x="8714182" y="10516543"/>
              <a:ext cx="2500866" cy="3324180"/>
            </a:xfrm>
            <a:custGeom>
              <a:avLst/>
              <a:gdLst>
                <a:gd name="connsiteX0" fmla="*/ 88505 w 2500866"/>
                <a:gd name="connsiteY0" fmla="*/ 0 h 3324180"/>
                <a:gd name="connsiteX1" fmla="*/ 2412360 w 2500866"/>
                <a:gd name="connsiteY1" fmla="*/ 0 h 3324180"/>
                <a:gd name="connsiteX2" fmla="*/ 2500866 w 2500866"/>
                <a:gd name="connsiteY2" fmla="*/ 88506 h 3324180"/>
                <a:gd name="connsiteX3" fmla="*/ 2500866 w 2500866"/>
                <a:gd name="connsiteY3" fmla="*/ 3235674 h 3324180"/>
                <a:gd name="connsiteX4" fmla="*/ 2412360 w 2500866"/>
                <a:gd name="connsiteY4" fmla="*/ 3324180 h 3324180"/>
                <a:gd name="connsiteX5" fmla="*/ 88505 w 2500866"/>
                <a:gd name="connsiteY5" fmla="*/ 3324180 h 3324180"/>
                <a:gd name="connsiteX6" fmla="*/ 6954 w 2500866"/>
                <a:gd name="connsiteY6" fmla="*/ 3270125 h 3324180"/>
                <a:gd name="connsiteX7" fmla="*/ 0 w 2500866"/>
                <a:gd name="connsiteY7" fmla="*/ 3235679 h 3324180"/>
                <a:gd name="connsiteX8" fmla="*/ 0 w 2500866"/>
                <a:gd name="connsiteY8" fmla="*/ 88501 h 3324180"/>
                <a:gd name="connsiteX9" fmla="*/ 6954 w 2500866"/>
                <a:gd name="connsiteY9" fmla="*/ 54055 h 3324180"/>
                <a:gd name="connsiteX10" fmla="*/ 88505 w 2500866"/>
                <a:gd name="connsiteY10" fmla="*/ 0 h 332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0866" h="3324180">
                  <a:moveTo>
                    <a:pt x="88505" y="0"/>
                  </a:moveTo>
                  <a:lnTo>
                    <a:pt x="2412360" y="0"/>
                  </a:lnTo>
                  <a:cubicBezTo>
                    <a:pt x="2461241" y="0"/>
                    <a:pt x="2500866" y="39625"/>
                    <a:pt x="2500866" y="88506"/>
                  </a:cubicBezTo>
                  <a:lnTo>
                    <a:pt x="2500866" y="3235674"/>
                  </a:lnTo>
                  <a:cubicBezTo>
                    <a:pt x="2500866" y="3284555"/>
                    <a:pt x="2461241" y="3324180"/>
                    <a:pt x="2412360" y="3324180"/>
                  </a:cubicBezTo>
                  <a:lnTo>
                    <a:pt x="88505" y="3324180"/>
                  </a:lnTo>
                  <a:cubicBezTo>
                    <a:pt x="51844" y="3324180"/>
                    <a:pt x="20390" y="3301891"/>
                    <a:pt x="6954" y="3270125"/>
                  </a:cubicBezTo>
                  <a:lnTo>
                    <a:pt x="0" y="3235679"/>
                  </a:lnTo>
                  <a:lnTo>
                    <a:pt x="0" y="88501"/>
                  </a:lnTo>
                  <a:lnTo>
                    <a:pt x="6954" y="54055"/>
                  </a:lnTo>
                  <a:cubicBezTo>
                    <a:pt x="20390" y="22289"/>
                    <a:pt x="51844" y="0"/>
                    <a:pt x="88505" y="0"/>
                  </a:cubicBezTo>
                  <a:close/>
                </a:path>
              </a:pathLst>
            </a:custGeom>
          </p:spPr>
        </p:pic>
        <p:grpSp>
          <p:nvGrpSpPr>
            <p:cNvPr id="167" name="Google Shape;488;p33">
              <a:extLst>
                <a:ext uri="{FF2B5EF4-FFF2-40B4-BE49-F238E27FC236}">
                  <a16:creationId xmlns:a16="http://schemas.microsoft.com/office/drawing/2014/main" id="{C6EF50D5-02E5-475E-9AEC-E374C217DB48}"/>
                </a:ext>
              </a:extLst>
            </p:cNvPr>
            <p:cNvGrpSpPr/>
            <p:nvPr/>
          </p:nvGrpSpPr>
          <p:grpSpPr>
            <a:xfrm>
              <a:off x="8796808" y="10594105"/>
              <a:ext cx="635280" cy="147600"/>
              <a:chOff x="2147366" y="4139382"/>
              <a:chExt cx="635280" cy="147600"/>
            </a:xfrm>
          </p:grpSpPr>
          <p:sp>
            <p:nvSpPr>
              <p:cNvPr id="168" name="Google Shape;489;p33">
                <a:extLst>
                  <a:ext uri="{FF2B5EF4-FFF2-40B4-BE49-F238E27FC236}">
                    <a16:creationId xmlns:a16="http://schemas.microsoft.com/office/drawing/2014/main" id="{F7D3B2B8-0E59-40C9-A4F3-8CE7E115C6F5}"/>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9" name="Google Shape;490;p33">
                <a:extLst>
                  <a:ext uri="{FF2B5EF4-FFF2-40B4-BE49-F238E27FC236}">
                    <a16:creationId xmlns:a16="http://schemas.microsoft.com/office/drawing/2014/main" id="{B67507D6-B2C2-4720-A34B-0F1E4980B5A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491;p33">
                <a:extLst>
                  <a:ext uri="{FF2B5EF4-FFF2-40B4-BE49-F238E27FC236}">
                    <a16:creationId xmlns:a16="http://schemas.microsoft.com/office/drawing/2014/main" id="{1064C1DA-2B37-4FA7-9B63-234E013D515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414190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ppt_x"/>
                                          </p:val>
                                        </p:tav>
                                        <p:tav tm="100000">
                                          <p:val>
                                            <p:strVal val="#ppt_x"/>
                                          </p:val>
                                        </p:tav>
                                      </p:tavLst>
                                    </p:anim>
                                    <p:anim calcmode="lin" valueType="num">
                                      <p:cBhvr additive="base">
                                        <p:cTn id="12" dur="500" fill="hold"/>
                                        <p:tgtEl>
                                          <p:spTgt spid="6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15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0-#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 calcmode="lin" valueType="num">
                                      <p:cBhvr additive="base">
                                        <p:cTn id="23" dur="500" fill="hold"/>
                                        <p:tgtEl>
                                          <p:spTgt spid="66"/>
                                        </p:tgtEl>
                                        <p:attrNameLst>
                                          <p:attrName>ppt_x</p:attrName>
                                        </p:attrNameLst>
                                      </p:cBhvr>
                                      <p:tavLst>
                                        <p:tav tm="0">
                                          <p:val>
                                            <p:strVal val="#ppt_x"/>
                                          </p:val>
                                        </p:tav>
                                        <p:tav tm="100000">
                                          <p:val>
                                            <p:strVal val="#ppt_x"/>
                                          </p:val>
                                        </p:tav>
                                      </p:tavLst>
                                    </p:anim>
                                    <p:anim calcmode="lin" valueType="num">
                                      <p:cBhvr additive="base">
                                        <p:cTn id="2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xit" presetSubtype="2" fill="hold" nodeType="clickEffect">
                                  <p:stCondLst>
                                    <p:cond delay="300"/>
                                  </p:stCondLst>
                                  <p:childTnLst>
                                    <p:anim calcmode="lin" valueType="num">
                                      <p:cBhvr additive="base">
                                        <p:cTn id="28" dur="500"/>
                                        <p:tgtEl>
                                          <p:spTgt spid="60"/>
                                        </p:tgtEl>
                                        <p:attrNameLst>
                                          <p:attrName>ppt_x</p:attrName>
                                        </p:attrNameLst>
                                      </p:cBhvr>
                                      <p:tavLst>
                                        <p:tav tm="0">
                                          <p:val>
                                            <p:strVal val="ppt_x"/>
                                          </p:val>
                                        </p:tav>
                                        <p:tav tm="100000">
                                          <p:val>
                                            <p:strVal val="1+ppt_w/2"/>
                                          </p:val>
                                        </p:tav>
                                      </p:tavLst>
                                    </p:anim>
                                    <p:anim calcmode="lin" valueType="num">
                                      <p:cBhvr additive="base">
                                        <p:cTn id="29" dur="500"/>
                                        <p:tgtEl>
                                          <p:spTgt spid="60"/>
                                        </p:tgtEl>
                                        <p:attrNameLst>
                                          <p:attrName>ppt_y</p:attrName>
                                        </p:attrNameLst>
                                      </p:cBhvr>
                                      <p:tavLst>
                                        <p:tav tm="0">
                                          <p:val>
                                            <p:strVal val="ppt_y"/>
                                          </p:val>
                                        </p:tav>
                                        <p:tav tm="100000">
                                          <p:val>
                                            <p:strVal val="ppt_y"/>
                                          </p:val>
                                        </p:tav>
                                      </p:tavLst>
                                    </p:anim>
                                    <p:set>
                                      <p:cBhvr>
                                        <p:cTn id="30" dur="1" fill="hold">
                                          <p:stCondLst>
                                            <p:cond delay="499"/>
                                          </p:stCondLst>
                                        </p:cTn>
                                        <p:tgtEl>
                                          <p:spTgt spid="60"/>
                                        </p:tgtEl>
                                        <p:attrNameLst>
                                          <p:attrName>style.visibility</p:attrName>
                                        </p:attrNameLst>
                                      </p:cBhvr>
                                      <p:to>
                                        <p:strVal val="hidden"/>
                                      </p:to>
                                    </p:set>
                                  </p:childTnLst>
                                </p:cTn>
                              </p:par>
                              <p:par>
                                <p:cTn id="31" presetID="2" presetClass="exit" presetSubtype="2" fill="hold" nodeType="withEffect">
                                  <p:stCondLst>
                                    <p:cond delay="450"/>
                                  </p:stCondLst>
                                  <p:childTnLst>
                                    <p:anim calcmode="lin" valueType="num">
                                      <p:cBhvr additive="base">
                                        <p:cTn id="32" dur="500"/>
                                        <p:tgtEl>
                                          <p:spTgt spid="63"/>
                                        </p:tgtEl>
                                        <p:attrNameLst>
                                          <p:attrName>ppt_x</p:attrName>
                                        </p:attrNameLst>
                                      </p:cBhvr>
                                      <p:tavLst>
                                        <p:tav tm="0">
                                          <p:val>
                                            <p:strVal val="ppt_x"/>
                                          </p:val>
                                        </p:tav>
                                        <p:tav tm="100000">
                                          <p:val>
                                            <p:strVal val="1+ppt_w/2"/>
                                          </p:val>
                                        </p:tav>
                                      </p:tavLst>
                                    </p:anim>
                                    <p:anim calcmode="lin" valueType="num">
                                      <p:cBhvr additive="base">
                                        <p:cTn id="33" dur="500"/>
                                        <p:tgtEl>
                                          <p:spTgt spid="63"/>
                                        </p:tgtEl>
                                        <p:attrNameLst>
                                          <p:attrName>ppt_y</p:attrName>
                                        </p:attrNameLst>
                                      </p:cBhvr>
                                      <p:tavLst>
                                        <p:tav tm="0">
                                          <p:val>
                                            <p:strVal val="ppt_y"/>
                                          </p:val>
                                        </p:tav>
                                        <p:tav tm="100000">
                                          <p:val>
                                            <p:strVal val="ppt_y"/>
                                          </p:val>
                                        </p:tav>
                                      </p:tavLst>
                                    </p:anim>
                                    <p:set>
                                      <p:cBhvr>
                                        <p:cTn id="34" dur="1" fill="hold">
                                          <p:stCondLst>
                                            <p:cond delay="499"/>
                                          </p:stCondLst>
                                        </p:cTn>
                                        <p:tgtEl>
                                          <p:spTgt spid="63"/>
                                        </p:tgtEl>
                                        <p:attrNameLst>
                                          <p:attrName>style.visibility</p:attrName>
                                        </p:attrNameLst>
                                      </p:cBhvr>
                                      <p:to>
                                        <p:strVal val="hidden"/>
                                      </p:to>
                                    </p:set>
                                  </p:childTnLst>
                                </p:cTn>
                              </p:par>
                              <p:par>
                                <p:cTn id="35" presetID="2" presetClass="exit" presetSubtype="2" fill="hold" nodeType="withEffect">
                                  <p:stCondLst>
                                    <p:cond delay="150"/>
                                  </p:stCondLst>
                                  <p:childTnLst>
                                    <p:anim calcmode="lin" valueType="num">
                                      <p:cBhvr additive="base">
                                        <p:cTn id="36" dur="500"/>
                                        <p:tgtEl>
                                          <p:spTgt spid="62"/>
                                        </p:tgtEl>
                                        <p:attrNameLst>
                                          <p:attrName>ppt_x</p:attrName>
                                        </p:attrNameLst>
                                      </p:cBhvr>
                                      <p:tavLst>
                                        <p:tav tm="0">
                                          <p:val>
                                            <p:strVal val="ppt_x"/>
                                          </p:val>
                                        </p:tav>
                                        <p:tav tm="100000">
                                          <p:val>
                                            <p:strVal val="1+ppt_w/2"/>
                                          </p:val>
                                        </p:tav>
                                      </p:tavLst>
                                    </p:anim>
                                    <p:anim calcmode="lin" valueType="num">
                                      <p:cBhvr additive="base">
                                        <p:cTn id="37" dur="500"/>
                                        <p:tgtEl>
                                          <p:spTgt spid="62"/>
                                        </p:tgtEl>
                                        <p:attrNameLst>
                                          <p:attrName>ppt_y</p:attrName>
                                        </p:attrNameLst>
                                      </p:cBhvr>
                                      <p:tavLst>
                                        <p:tav tm="0">
                                          <p:val>
                                            <p:strVal val="ppt_y"/>
                                          </p:val>
                                        </p:tav>
                                        <p:tav tm="100000">
                                          <p:val>
                                            <p:strVal val="ppt_y"/>
                                          </p:val>
                                        </p:tav>
                                      </p:tavLst>
                                    </p:anim>
                                    <p:set>
                                      <p:cBhvr>
                                        <p:cTn id="38" dur="1" fill="hold">
                                          <p:stCondLst>
                                            <p:cond delay="499"/>
                                          </p:stCondLst>
                                        </p:cTn>
                                        <p:tgtEl>
                                          <p:spTgt spid="62"/>
                                        </p:tgtEl>
                                        <p:attrNameLst>
                                          <p:attrName>style.visibility</p:attrName>
                                        </p:attrNameLst>
                                      </p:cBhvr>
                                      <p:to>
                                        <p:strVal val="hidden"/>
                                      </p:to>
                                    </p:set>
                                  </p:childTnLst>
                                </p:cTn>
                              </p:par>
                              <p:par>
                                <p:cTn id="39" presetID="2" presetClass="exit" presetSubtype="2" fill="hold" nodeType="withEffect">
                                  <p:stCondLst>
                                    <p:cond delay="0"/>
                                  </p:stCondLst>
                                  <p:childTnLst>
                                    <p:anim calcmode="lin" valueType="num">
                                      <p:cBhvr additive="base">
                                        <p:cTn id="40" dur="500"/>
                                        <p:tgtEl>
                                          <p:spTgt spid="61"/>
                                        </p:tgtEl>
                                        <p:attrNameLst>
                                          <p:attrName>ppt_x</p:attrName>
                                        </p:attrNameLst>
                                      </p:cBhvr>
                                      <p:tavLst>
                                        <p:tav tm="0">
                                          <p:val>
                                            <p:strVal val="ppt_x"/>
                                          </p:val>
                                        </p:tav>
                                        <p:tav tm="100000">
                                          <p:val>
                                            <p:strVal val="1+ppt_w/2"/>
                                          </p:val>
                                        </p:tav>
                                      </p:tavLst>
                                    </p:anim>
                                    <p:anim calcmode="lin" valueType="num">
                                      <p:cBhvr additive="base">
                                        <p:cTn id="41" dur="500"/>
                                        <p:tgtEl>
                                          <p:spTgt spid="61"/>
                                        </p:tgtEl>
                                        <p:attrNameLst>
                                          <p:attrName>ppt_y</p:attrName>
                                        </p:attrNameLst>
                                      </p:cBhvr>
                                      <p:tavLst>
                                        <p:tav tm="0">
                                          <p:val>
                                            <p:strVal val="ppt_y"/>
                                          </p:val>
                                        </p:tav>
                                        <p:tav tm="100000">
                                          <p:val>
                                            <p:strVal val="ppt_y"/>
                                          </p:val>
                                        </p:tav>
                                      </p:tavLst>
                                    </p:anim>
                                    <p:set>
                                      <p:cBhvr>
                                        <p:cTn id="42" dur="1" fill="hold">
                                          <p:stCondLst>
                                            <p:cond delay="499"/>
                                          </p:stCondLst>
                                        </p:cTn>
                                        <p:tgtEl>
                                          <p:spTgt spid="61"/>
                                        </p:tgtEl>
                                        <p:attrNameLst>
                                          <p:attrName>style.visibility</p:attrName>
                                        </p:attrNameLst>
                                      </p:cBhvr>
                                      <p:to>
                                        <p:strVal val="hidden"/>
                                      </p:to>
                                    </p:set>
                                  </p:childTnLst>
                                </p:cTn>
                              </p:par>
                              <p:par>
                                <p:cTn id="43" presetID="2" presetClass="exit" presetSubtype="8" fill="hold" nodeType="withEffect">
                                  <p:stCondLst>
                                    <p:cond delay="0"/>
                                  </p:stCondLst>
                                  <p:childTnLst>
                                    <p:anim calcmode="lin" valueType="num">
                                      <p:cBhvr additive="base">
                                        <p:cTn id="44" dur="500"/>
                                        <p:tgtEl>
                                          <p:spTgt spid="66"/>
                                        </p:tgtEl>
                                        <p:attrNameLst>
                                          <p:attrName>ppt_x</p:attrName>
                                        </p:attrNameLst>
                                      </p:cBhvr>
                                      <p:tavLst>
                                        <p:tav tm="0">
                                          <p:val>
                                            <p:strVal val="ppt_x"/>
                                          </p:val>
                                        </p:tav>
                                        <p:tav tm="100000">
                                          <p:val>
                                            <p:strVal val="0-ppt_w/2"/>
                                          </p:val>
                                        </p:tav>
                                      </p:tavLst>
                                    </p:anim>
                                    <p:anim calcmode="lin" valueType="num">
                                      <p:cBhvr additive="base">
                                        <p:cTn id="45" dur="500"/>
                                        <p:tgtEl>
                                          <p:spTgt spid="66"/>
                                        </p:tgtEl>
                                        <p:attrNameLst>
                                          <p:attrName>ppt_y</p:attrName>
                                        </p:attrNameLst>
                                      </p:cBhvr>
                                      <p:tavLst>
                                        <p:tav tm="0">
                                          <p:val>
                                            <p:strVal val="ppt_y"/>
                                          </p:val>
                                        </p:tav>
                                        <p:tav tm="100000">
                                          <p:val>
                                            <p:strVal val="ppt_y"/>
                                          </p:val>
                                        </p:tav>
                                      </p:tavLst>
                                    </p:anim>
                                    <p:set>
                                      <p:cBhvr>
                                        <p:cTn id="46" dur="1" fill="hold">
                                          <p:stCondLst>
                                            <p:cond delay="499"/>
                                          </p:stCondLst>
                                        </p:cTn>
                                        <p:tgtEl>
                                          <p:spTgt spid="66"/>
                                        </p:tgtEl>
                                        <p:attrNameLst>
                                          <p:attrName>style.visibility</p:attrName>
                                        </p:attrNameLst>
                                      </p:cBhvr>
                                      <p:to>
                                        <p:strVal val="hidden"/>
                                      </p:to>
                                    </p:set>
                                  </p:childTnLst>
                                </p:cTn>
                              </p:par>
                              <p:par>
                                <p:cTn id="47" presetID="2" presetClass="entr" presetSubtype="4" fill="hold" nodeType="withEffect">
                                  <p:stCondLst>
                                    <p:cond delay="500"/>
                                  </p:stCondLst>
                                  <p:childTnLst>
                                    <p:set>
                                      <p:cBhvr>
                                        <p:cTn id="48" dur="1" fill="hold">
                                          <p:stCondLst>
                                            <p:cond delay="0"/>
                                          </p:stCondLst>
                                        </p:cTn>
                                        <p:tgtEl>
                                          <p:spTgt spid="145"/>
                                        </p:tgtEl>
                                        <p:attrNameLst>
                                          <p:attrName>style.visibility</p:attrName>
                                        </p:attrNameLst>
                                      </p:cBhvr>
                                      <p:to>
                                        <p:strVal val="visible"/>
                                      </p:to>
                                    </p:set>
                                    <p:anim calcmode="lin" valueType="num">
                                      <p:cBhvr additive="base">
                                        <p:cTn id="49" dur="500" fill="hold"/>
                                        <p:tgtEl>
                                          <p:spTgt spid="145"/>
                                        </p:tgtEl>
                                        <p:attrNameLst>
                                          <p:attrName>ppt_x</p:attrName>
                                        </p:attrNameLst>
                                      </p:cBhvr>
                                      <p:tavLst>
                                        <p:tav tm="0">
                                          <p:val>
                                            <p:strVal val="#ppt_x"/>
                                          </p:val>
                                        </p:tav>
                                        <p:tav tm="100000">
                                          <p:val>
                                            <p:strVal val="#ppt_x"/>
                                          </p:val>
                                        </p:tav>
                                      </p:tavLst>
                                    </p:anim>
                                    <p:anim calcmode="lin" valueType="num">
                                      <p:cBhvr additive="base">
                                        <p:cTn id="50" dur="500" fill="hold"/>
                                        <p:tgtEl>
                                          <p:spTgt spid="145"/>
                                        </p:tgtEl>
                                        <p:attrNameLst>
                                          <p:attrName>ppt_y</p:attrName>
                                        </p:attrNameLst>
                                      </p:cBhvr>
                                      <p:tavLst>
                                        <p:tav tm="0">
                                          <p:val>
                                            <p:strVal val="1+#ppt_h/2"/>
                                          </p:val>
                                        </p:tav>
                                        <p:tav tm="100000">
                                          <p:val>
                                            <p:strVal val="#ppt_y"/>
                                          </p:val>
                                        </p:tav>
                                      </p:tavLst>
                                    </p:anim>
                                  </p:childTnLst>
                                </p:cTn>
                              </p:par>
                              <p:par>
                                <p:cTn id="51" presetID="2" presetClass="entr" presetSubtype="1" fill="hold" nodeType="withEffect">
                                  <p:stCondLst>
                                    <p:cond delay="600"/>
                                  </p:stCondLst>
                                  <p:childTnLst>
                                    <p:set>
                                      <p:cBhvr>
                                        <p:cTn id="52" dur="1" fill="hold">
                                          <p:stCondLst>
                                            <p:cond delay="0"/>
                                          </p:stCondLst>
                                        </p:cTn>
                                        <p:tgtEl>
                                          <p:spTgt spid="144"/>
                                        </p:tgtEl>
                                        <p:attrNameLst>
                                          <p:attrName>style.visibility</p:attrName>
                                        </p:attrNameLst>
                                      </p:cBhvr>
                                      <p:to>
                                        <p:strVal val="visible"/>
                                      </p:to>
                                    </p:set>
                                    <p:anim calcmode="lin" valueType="num">
                                      <p:cBhvr additive="base">
                                        <p:cTn id="53" dur="500" fill="hold"/>
                                        <p:tgtEl>
                                          <p:spTgt spid="144"/>
                                        </p:tgtEl>
                                        <p:attrNameLst>
                                          <p:attrName>ppt_x</p:attrName>
                                        </p:attrNameLst>
                                      </p:cBhvr>
                                      <p:tavLst>
                                        <p:tav tm="0">
                                          <p:val>
                                            <p:strVal val="#ppt_x"/>
                                          </p:val>
                                        </p:tav>
                                        <p:tav tm="100000">
                                          <p:val>
                                            <p:strVal val="#ppt_x"/>
                                          </p:val>
                                        </p:tav>
                                      </p:tavLst>
                                    </p:anim>
                                    <p:anim calcmode="lin" valueType="num">
                                      <p:cBhvr additive="base">
                                        <p:cTn id="54" dur="500" fill="hold"/>
                                        <p:tgtEl>
                                          <p:spTgt spid="144"/>
                                        </p:tgtEl>
                                        <p:attrNameLst>
                                          <p:attrName>ppt_y</p:attrName>
                                        </p:attrNameLst>
                                      </p:cBhvr>
                                      <p:tavLst>
                                        <p:tav tm="0">
                                          <p:val>
                                            <p:strVal val="0-#ppt_h/2"/>
                                          </p:val>
                                        </p:tav>
                                        <p:tav tm="100000">
                                          <p:val>
                                            <p:strVal val="#ppt_y"/>
                                          </p:val>
                                        </p:tav>
                                      </p:tavLst>
                                    </p:anim>
                                  </p:childTnLst>
                                </p:cTn>
                              </p:par>
                              <p:par>
                                <p:cTn id="55" presetID="2" presetClass="entr" presetSubtype="4" fill="hold" nodeType="withEffect">
                                  <p:stCondLst>
                                    <p:cond delay="700"/>
                                  </p:stCondLst>
                                  <p:childTnLst>
                                    <p:set>
                                      <p:cBhvr>
                                        <p:cTn id="56" dur="1" fill="hold">
                                          <p:stCondLst>
                                            <p:cond delay="0"/>
                                          </p:stCondLst>
                                        </p:cTn>
                                        <p:tgtEl>
                                          <p:spTgt spid="143"/>
                                        </p:tgtEl>
                                        <p:attrNameLst>
                                          <p:attrName>style.visibility</p:attrName>
                                        </p:attrNameLst>
                                      </p:cBhvr>
                                      <p:to>
                                        <p:strVal val="visible"/>
                                      </p:to>
                                    </p:set>
                                    <p:anim calcmode="lin" valueType="num">
                                      <p:cBhvr additive="base">
                                        <p:cTn id="57" dur="500" fill="hold"/>
                                        <p:tgtEl>
                                          <p:spTgt spid="143"/>
                                        </p:tgtEl>
                                        <p:attrNameLst>
                                          <p:attrName>ppt_x</p:attrName>
                                        </p:attrNameLst>
                                      </p:cBhvr>
                                      <p:tavLst>
                                        <p:tav tm="0">
                                          <p:val>
                                            <p:strVal val="#ppt_x"/>
                                          </p:val>
                                        </p:tav>
                                        <p:tav tm="100000">
                                          <p:val>
                                            <p:strVal val="#ppt_x"/>
                                          </p:val>
                                        </p:tav>
                                      </p:tavLst>
                                    </p:anim>
                                    <p:anim calcmode="lin" valueType="num">
                                      <p:cBhvr additive="base">
                                        <p:cTn id="58" dur="500" fill="hold"/>
                                        <p:tgtEl>
                                          <p:spTgt spid="143"/>
                                        </p:tgtEl>
                                        <p:attrNameLst>
                                          <p:attrName>ppt_y</p:attrName>
                                        </p:attrNameLst>
                                      </p:cBhvr>
                                      <p:tavLst>
                                        <p:tav tm="0">
                                          <p:val>
                                            <p:strVal val="1+#ppt_h/2"/>
                                          </p:val>
                                        </p:tav>
                                        <p:tav tm="100000">
                                          <p:val>
                                            <p:strVal val="#ppt_y"/>
                                          </p:val>
                                        </p:tav>
                                      </p:tavLst>
                                    </p:anim>
                                  </p:childTnLst>
                                </p:cTn>
                              </p:par>
                              <p:par>
                                <p:cTn id="59" presetID="2" presetClass="entr" presetSubtype="1" fill="hold" nodeType="withEffect">
                                  <p:stCondLst>
                                    <p:cond delay="800"/>
                                  </p:stCondLst>
                                  <p:childTnLst>
                                    <p:set>
                                      <p:cBhvr>
                                        <p:cTn id="60" dur="1" fill="hold">
                                          <p:stCondLst>
                                            <p:cond delay="0"/>
                                          </p:stCondLst>
                                        </p:cTn>
                                        <p:tgtEl>
                                          <p:spTgt spid="141"/>
                                        </p:tgtEl>
                                        <p:attrNameLst>
                                          <p:attrName>style.visibility</p:attrName>
                                        </p:attrNameLst>
                                      </p:cBhvr>
                                      <p:to>
                                        <p:strVal val="visible"/>
                                      </p:to>
                                    </p:set>
                                    <p:anim calcmode="lin" valueType="num">
                                      <p:cBhvr additive="base">
                                        <p:cTn id="61" dur="500" fill="hold"/>
                                        <p:tgtEl>
                                          <p:spTgt spid="141"/>
                                        </p:tgtEl>
                                        <p:attrNameLst>
                                          <p:attrName>ppt_x</p:attrName>
                                        </p:attrNameLst>
                                      </p:cBhvr>
                                      <p:tavLst>
                                        <p:tav tm="0">
                                          <p:val>
                                            <p:strVal val="#ppt_x"/>
                                          </p:val>
                                        </p:tav>
                                        <p:tav tm="100000">
                                          <p:val>
                                            <p:strVal val="#ppt_x"/>
                                          </p:val>
                                        </p:tav>
                                      </p:tavLst>
                                    </p:anim>
                                    <p:anim calcmode="lin" valueType="num">
                                      <p:cBhvr additive="base">
                                        <p:cTn id="62" dur="500" fill="hold"/>
                                        <p:tgtEl>
                                          <p:spTgt spid="141"/>
                                        </p:tgtEl>
                                        <p:attrNameLst>
                                          <p:attrName>ppt_y</p:attrName>
                                        </p:attrNameLst>
                                      </p:cBhvr>
                                      <p:tavLst>
                                        <p:tav tm="0">
                                          <p:val>
                                            <p:strVal val="0-#ppt_h/2"/>
                                          </p:val>
                                        </p:tav>
                                        <p:tav tm="100000">
                                          <p:val>
                                            <p:strVal val="#ppt_y"/>
                                          </p:val>
                                        </p:tav>
                                      </p:tavLst>
                                    </p:anim>
                                  </p:childTnLst>
                                </p:cTn>
                              </p:par>
                              <p:par>
                                <p:cTn id="63" presetID="2" presetClass="entr" presetSubtype="4" fill="hold" nodeType="withEffect">
                                  <p:stCondLst>
                                    <p:cond delay="900"/>
                                  </p:stCondLst>
                                  <p:childTnLst>
                                    <p:set>
                                      <p:cBhvr>
                                        <p:cTn id="64" dur="1" fill="hold">
                                          <p:stCondLst>
                                            <p:cond delay="0"/>
                                          </p:stCondLst>
                                        </p:cTn>
                                        <p:tgtEl>
                                          <p:spTgt spid="142"/>
                                        </p:tgtEl>
                                        <p:attrNameLst>
                                          <p:attrName>style.visibility</p:attrName>
                                        </p:attrNameLst>
                                      </p:cBhvr>
                                      <p:to>
                                        <p:strVal val="visible"/>
                                      </p:to>
                                    </p:set>
                                    <p:anim calcmode="lin" valueType="num">
                                      <p:cBhvr additive="base">
                                        <p:cTn id="65" dur="500" fill="hold"/>
                                        <p:tgtEl>
                                          <p:spTgt spid="142"/>
                                        </p:tgtEl>
                                        <p:attrNameLst>
                                          <p:attrName>ppt_x</p:attrName>
                                        </p:attrNameLst>
                                      </p:cBhvr>
                                      <p:tavLst>
                                        <p:tav tm="0">
                                          <p:val>
                                            <p:strVal val="#ppt_x"/>
                                          </p:val>
                                        </p:tav>
                                        <p:tav tm="100000">
                                          <p:val>
                                            <p:strVal val="#ppt_x"/>
                                          </p:val>
                                        </p:tav>
                                      </p:tavLst>
                                    </p:anim>
                                    <p:anim calcmode="lin" valueType="num">
                                      <p:cBhvr additive="base">
                                        <p:cTn id="66"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8" fill="hold" nodeType="clickEffect">
                                  <p:stCondLst>
                                    <p:cond delay="0"/>
                                  </p:stCondLst>
                                  <p:childTnLst>
                                    <p:anim calcmode="lin" valueType="num">
                                      <p:cBhvr additive="base">
                                        <p:cTn id="70" dur="500"/>
                                        <p:tgtEl>
                                          <p:spTgt spid="145"/>
                                        </p:tgtEl>
                                        <p:attrNameLst>
                                          <p:attrName>ppt_x</p:attrName>
                                        </p:attrNameLst>
                                      </p:cBhvr>
                                      <p:tavLst>
                                        <p:tav tm="0">
                                          <p:val>
                                            <p:strVal val="ppt_x"/>
                                          </p:val>
                                        </p:tav>
                                        <p:tav tm="100000">
                                          <p:val>
                                            <p:strVal val="0-ppt_w/2"/>
                                          </p:val>
                                        </p:tav>
                                      </p:tavLst>
                                    </p:anim>
                                    <p:anim calcmode="lin" valueType="num">
                                      <p:cBhvr additive="base">
                                        <p:cTn id="71" dur="500"/>
                                        <p:tgtEl>
                                          <p:spTgt spid="145"/>
                                        </p:tgtEl>
                                        <p:attrNameLst>
                                          <p:attrName>ppt_y</p:attrName>
                                        </p:attrNameLst>
                                      </p:cBhvr>
                                      <p:tavLst>
                                        <p:tav tm="0">
                                          <p:val>
                                            <p:strVal val="ppt_y"/>
                                          </p:val>
                                        </p:tav>
                                        <p:tav tm="100000">
                                          <p:val>
                                            <p:strVal val="ppt_y"/>
                                          </p:val>
                                        </p:tav>
                                      </p:tavLst>
                                    </p:anim>
                                    <p:set>
                                      <p:cBhvr>
                                        <p:cTn id="72" dur="1" fill="hold">
                                          <p:stCondLst>
                                            <p:cond delay="499"/>
                                          </p:stCondLst>
                                        </p:cTn>
                                        <p:tgtEl>
                                          <p:spTgt spid="145"/>
                                        </p:tgtEl>
                                        <p:attrNameLst>
                                          <p:attrName>style.visibility</p:attrName>
                                        </p:attrNameLst>
                                      </p:cBhvr>
                                      <p:to>
                                        <p:strVal val="hidden"/>
                                      </p:to>
                                    </p:set>
                                  </p:childTnLst>
                                </p:cTn>
                              </p:par>
                              <p:par>
                                <p:cTn id="73" presetID="2" presetClass="exit" presetSubtype="8" fill="hold" nodeType="withEffect">
                                  <p:stCondLst>
                                    <p:cond delay="150"/>
                                  </p:stCondLst>
                                  <p:childTnLst>
                                    <p:anim calcmode="lin" valueType="num">
                                      <p:cBhvr additive="base">
                                        <p:cTn id="74" dur="500"/>
                                        <p:tgtEl>
                                          <p:spTgt spid="144"/>
                                        </p:tgtEl>
                                        <p:attrNameLst>
                                          <p:attrName>ppt_x</p:attrName>
                                        </p:attrNameLst>
                                      </p:cBhvr>
                                      <p:tavLst>
                                        <p:tav tm="0">
                                          <p:val>
                                            <p:strVal val="ppt_x"/>
                                          </p:val>
                                        </p:tav>
                                        <p:tav tm="100000">
                                          <p:val>
                                            <p:strVal val="0-ppt_w/2"/>
                                          </p:val>
                                        </p:tav>
                                      </p:tavLst>
                                    </p:anim>
                                    <p:anim calcmode="lin" valueType="num">
                                      <p:cBhvr additive="base">
                                        <p:cTn id="75" dur="500"/>
                                        <p:tgtEl>
                                          <p:spTgt spid="144"/>
                                        </p:tgtEl>
                                        <p:attrNameLst>
                                          <p:attrName>ppt_y</p:attrName>
                                        </p:attrNameLst>
                                      </p:cBhvr>
                                      <p:tavLst>
                                        <p:tav tm="0">
                                          <p:val>
                                            <p:strVal val="ppt_y"/>
                                          </p:val>
                                        </p:tav>
                                        <p:tav tm="100000">
                                          <p:val>
                                            <p:strVal val="ppt_y"/>
                                          </p:val>
                                        </p:tav>
                                      </p:tavLst>
                                    </p:anim>
                                    <p:set>
                                      <p:cBhvr>
                                        <p:cTn id="76" dur="1" fill="hold">
                                          <p:stCondLst>
                                            <p:cond delay="499"/>
                                          </p:stCondLst>
                                        </p:cTn>
                                        <p:tgtEl>
                                          <p:spTgt spid="144"/>
                                        </p:tgtEl>
                                        <p:attrNameLst>
                                          <p:attrName>style.visibility</p:attrName>
                                        </p:attrNameLst>
                                      </p:cBhvr>
                                      <p:to>
                                        <p:strVal val="hidden"/>
                                      </p:to>
                                    </p:set>
                                  </p:childTnLst>
                                </p:cTn>
                              </p:par>
                              <p:par>
                                <p:cTn id="77" presetID="2" presetClass="exit" presetSubtype="8" fill="hold" nodeType="withEffect">
                                  <p:stCondLst>
                                    <p:cond delay="300"/>
                                  </p:stCondLst>
                                  <p:childTnLst>
                                    <p:anim calcmode="lin" valueType="num">
                                      <p:cBhvr additive="base">
                                        <p:cTn id="78" dur="500"/>
                                        <p:tgtEl>
                                          <p:spTgt spid="143"/>
                                        </p:tgtEl>
                                        <p:attrNameLst>
                                          <p:attrName>ppt_x</p:attrName>
                                        </p:attrNameLst>
                                      </p:cBhvr>
                                      <p:tavLst>
                                        <p:tav tm="0">
                                          <p:val>
                                            <p:strVal val="ppt_x"/>
                                          </p:val>
                                        </p:tav>
                                        <p:tav tm="100000">
                                          <p:val>
                                            <p:strVal val="0-ppt_w/2"/>
                                          </p:val>
                                        </p:tav>
                                      </p:tavLst>
                                    </p:anim>
                                    <p:anim calcmode="lin" valueType="num">
                                      <p:cBhvr additive="base">
                                        <p:cTn id="79" dur="500"/>
                                        <p:tgtEl>
                                          <p:spTgt spid="143"/>
                                        </p:tgtEl>
                                        <p:attrNameLst>
                                          <p:attrName>ppt_y</p:attrName>
                                        </p:attrNameLst>
                                      </p:cBhvr>
                                      <p:tavLst>
                                        <p:tav tm="0">
                                          <p:val>
                                            <p:strVal val="ppt_y"/>
                                          </p:val>
                                        </p:tav>
                                        <p:tav tm="100000">
                                          <p:val>
                                            <p:strVal val="ppt_y"/>
                                          </p:val>
                                        </p:tav>
                                      </p:tavLst>
                                    </p:anim>
                                    <p:set>
                                      <p:cBhvr>
                                        <p:cTn id="80" dur="1" fill="hold">
                                          <p:stCondLst>
                                            <p:cond delay="499"/>
                                          </p:stCondLst>
                                        </p:cTn>
                                        <p:tgtEl>
                                          <p:spTgt spid="143"/>
                                        </p:tgtEl>
                                        <p:attrNameLst>
                                          <p:attrName>style.visibility</p:attrName>
                                        </p:attrNameLst>
                                      </p:cBhvr>
                                      <p:to>
                                        <p:strVal val="hidden"/>
                                      </p:to>
                                    </p:set>
                                  </p:childTnLst>
                                </p:cTn>
                              </p:par>
                              <p:par>
                                <p:cTn id="81" presetID="2" presetClass="exit" presetSubtype="2" fill="hold" nodeType="withEffect">
                                  <p:stCondLst>
                                    <p:cond delay="150"/>
                                  </p:stCondLst>
                                  <p:childTnLst>
                                    <p:anim calcmode="lin" valueType="num">
                                      <p:cBhvr additive="base">
                                        <p:cTn id="82" dur="500"/>
                                        <p:tgtEl>
                                          <p:spTgt spid="141"/>
                                        </p:tgtEl>
                                        <p:attrNameLst>
                                          <p:attrName>ppt_x</p:attrName>
                                        </p:attrNameLst>
                                      </p:cBhvr>
                                      <p:tavLst>
                                        <p:tav tm="0">
                                          <p:val>
                                            <p:strVal val="ppt_x"/>
                                          </p:val>
                                        </p:tav>
                                        <p:tav tm="100000">
                                          <p:val>
                                            <p:strVal val="1+ppt_w/2"/>
                                          </p:val>
                                        </p:tav>
                                      </p:tavLst>
                                    </p:anim>
                                    <p:anim calcmode="lin" valueType="num">
                                      <p:cBhvr additive="base">
                                        <p:cTn id="83" dur="500"/>
                                        <p:tgtEl>
                                          <p:spTgt spid="141"/>
                                        </p:tgtEl>
                                        <p:attrNameLst>
                                          <p:attrName>ppt_y</p:attrName>
                                        </p:attrNameLst>
                                      </p:cBhvr>
                                      <p:tavLst>
                                        <p:tav tm="0">
                                          <p:val>
                                            <p:strVal val="ppt_y"/>
                                          </p:val>
                                        </p:tav>
                                        <p:tav tm="100000">
                                          <p:val>
                                            <p:strVal val="ppt_y"/>
                                          </p:val>
                                        </p:tav>
                                      </p:tavLst>
                                    </p:anim>
                                    <p:set>
                                      <p:cBhvr>
                                        <p:cTn id="84" dur="1" fill="hold">
                                          <p:stCondLst>
                                            <p:cond delay="499"/>
                                          </p:stCondLst>
                                        </p:cTn>
                                        <p:tgtEl>
                                          <p:spTgt spid="141"/>
                                        </p:tgtEl>
                                        <p:attrNameLst>
                                          <p:attrName>style.visibility</p:attrName>
                                        </p:attrNameLst>
                                      </p:cBhvr>
                                      <p:to>
                                        <p:strVal val="hidden"/>
                                      </p:to>
                                    </p:set>
                                  </p:childTnLst>
                                </p:cTn>
                              </p:par>
                              <p:par>
                                <p:cTn id="85" presetID="2" presetClass="exit" presetSubtype="2" fill="hold" nodeType="withEffect">
                                  <p:stCondLst>
                                    <p:cond delay="0"/>
                                  </p:stCondLst>
                                  <p:childTnLst>
                                    <p:anim calcmode="lin" valueType="num">
                                      <p:cBhvr additive="base">
                                        <p:cTn id="86" dur="500"/>
                                        <p:tgtEl>
                                          <p:spTgt spid="142"/>
                                        </p:tgtEl>
                                        <p:attrNameLst>
                                          <p:attrName>ppt_x</p:attrName>
                                        </p:attrNameLst>
                                      </p:cBhvr>
                                      <p:tavLst>
                                        <p:tav tm="0">
                                          <p:val>
                                            <p:strVal val="ppt_x"/>
                                          </p:val>
                                        </p:tav>
                                        <p:tav tm="100000">
                                          <p:val>
                                            <p:strVal val="1+ppt_w/2"/>
                                          </p:val>
                                        </p:tav>
                                      </p:tavLst>
                                    </p:anim>
                                    <p:anim calcmode="lin" valueType="num">
                                      <p:cBhvr additive="base">
                                        <p:cTn id="87" dur="500"/>
                                        <p:tgtEl>
                                          <p:spTgt spid="142"/>
                                        </p:tgtEl>
                                        <p:attrNameLst>
                                          <p:attrName>ppt_y</p:attrName>
                                        </p:attrNameLst>
                                      </p:cBhvr>
                                      <p:tavLst>
                                        <p:tav tm="0">
                                          <p:val>
                                            <p:strVal val="ppt_y"/>
                                          </p:val>
                                        </p:tav>
                                        <p:tav tm="100000">
                                          <p:val>
                                            <p:strVal val="ppt_y"/>
                                          </p:val>
                                        </p:tav>
                                      </p:tavLst>
                                    </p:anim>
                                    <p:set>
                                      <p:cBhvr>
                                        <p:cTn id="88" dur="1" fill="hold">
                                          <p:stCondLst>
                                            <p:cond delay="499"/>
                                          </p:stCondLst>
                                        </p:cTn>
                                        <p:tgtEl>
                                          <p:spTgt spid="142"/>
                                        </p:tgtEl>
                                        <p:attrNameLst>
                                          <p:attrName>style.visibility</p:attrName>
                                        </p:attrNameLst>
                                      </p:cBhvr>
                                      <p:to>
                                        <p:strVal val="hidden"/>
                                      </p:to>
                                    </p:set>
                                  </p:childTnLst>
                                </p:cTn>
                              </p:par>
                              <p:par>
                                <p:cTn id="89" presetID="2" presetClass="entr" presetSubtype="9" fill="hold" nodeType="withEffect">
                                  <p:stCondLst>
                                    <p:cond delay="250"/>
                                  </p:stCondLst>
                                  <p:childTnLst>
                                    <p:set>
                                      <p:cBhvr>
                                        <p:cTn id="90" dur="1" fill="hold">
                                          <p:stCondLst>
                                            <p:cond delay="0"/>
                                          </p:stCondLst>
                                        </p:cTn>
                                        <p:tgtEl>
                                          <p:spTgt spid="171"/>
                                        </p:tgtEl>
                                        <p:attrNameLst>
                                          <p:attrName>style.visibility</p:attrName>
                                        </p:attrNameLst>
                                      </p:cBhvr>
                                      <p:to>
                                        <p:strVal val="visible"/>
                                      </p:to>
                                    </p:set>
                                    <p:anim calcmode="lin" valueType="num">
                                      <p:cBhvr additive="base">
                                        <p:cTn id="91" dur="500" fill="hold"/>
                                        <p:tgtEl>
                                          <p:spTgt spid="171"/>
                                        </p:tgtEl>
                                        <p:attrNameLst>
                                          <p:attrName>ppt_x</p:attrName>
                                        </p:attrNameLst>
                                      </p:cBhvr>
                                      <p:tavLst>
                                        <p:tav tm="0">
                                          <p:val>
                                            <p:strVal val="0-#ppt_w/2"/>
                                          </p:val>
                                        </p:tav>
                                        <p:tav tm="100000">
                                          <p:val>
                                            <p:strVal val="#ppt_x"/>
                                          </p:val>
                                        </p:tav>
                                      </p:tavLst>
                                    </p:anim>
                                    <p:anim calcmode="lin" valueType="num">
                                      <p:cBhvr additive="base">
                                        <p:cTn id="92" dur="500" fill="hold"/>
                                        <p:tgtEl>
                                          <p:spTgt spid="171"/>
                                        </p:tgtEl>
                                        <p:attrNameLst>
                                          <p:attrName>ppt_y</p:attrName>
                                        </p:attrNameLst>
                                      </p:cBhvr>
                                      <p:tavLst>
                                        <p:tav tm="0">
                                          <p:val>
                                            <p:strVal val="0-#ppt_h/2"/>
                                          </p:val>
                                        </p:tav>
                                        <p:tav tm="100000">
                                          <p:val>
                                            <p:strVal val="#ppt_y"/>
                                          </p:val>
                                        </p:tav>
                                      </p:tavLst>
                                    </p:anim>
                                  </p:childTnLst>
                                </p:cTn>
                              </p:par>
                              <p:par>
                                <p:cTn id="93" presetID="2" presetClass="entr" presetSubtype="12" fill="hold" nodeType="withEffect">
                                  <p:stCondLst>
                                    <p:cond delay="500"/>
                                  </p:stCondLst>
                                  <p:childTnLst>
                                    <p:set>
                                      <p:cBhvr>
                                        <p:cTn id="94" dur="1" fill="hold">
                                          <p:stCondLst>
                                            <p:cond delay="0"/>
                                          </p:stCondLst>
                                        </p:cTn>
                                        <p:tgtEl>
                                          <p:spTgt spid="175"/>
                                        </p:tgtEl>
                                        <p:attrNameLst>
                                          <p:attrName>style.visibility</p:attrName>
                                        </p:attrNameLst>
                                      </p:cBhvr>
                                      <p:to>
                                        <p:strVal val="visible"/>
                                      </p:to>
                                    </p:set>
                                    <p:anim calcmode="lin" valueType="num">
                                      <p:cBhvr additive="base">
                                        <p:cTn id="95" dur="500" fill="hold"/>
                                        <p:tgtEl>
                                          <p:spTgt spid="175"/>
                                        </p:tgtEl>
                                        <p:attrNameLst>
                                          <p:attrName>ppt_x</p:attrName>
                                        </p:attrNameLst>
                                      </p:cBhvr>
                                      <p:tavLst>
                                        <p:tav tm="0">
                                          <p:val>
                                            <p:strVal val="0-#ppt_w/2"/>
                                          </p:val>
                                        </p:tav>
                                        <p:tav tm="100000">
                                          <p:val>
                                            <p:strVal val="#ppt_x"/>
                                          </p:val>
                                        </p:tav>
                                      </p:tavLst>
                                    </p:anim>
                                    <p:anim calcmode="lin" valueType="num">
                                      <p:cBhvr additive="base">
                                        <p:cTn id="96" dur="500" fill="hold"/>
                                        <p:tgtEl>
                                          <p:spTgt spid="175"/>
                                        </p:tgtEl>
                                        <p:attrNameLst>
                                          <p:attrName>ppt_y</p:attrName>
                                        </p:attrNameLst>
                                      </p:cBhvr>
                                      <p:tavLst>
                                        <p:tav tm="0">
                                          <p:val>
                                            <p:strVal val="1+#ppt_h/2"/>
                                          </p:val>
                                        </p:tav>
                                        <p:tav tm="100000">
                                          <p:val>
                                            <p:strVal val="#ppt_y"/>
                                          </p:val>
                                        </p:tav>
                                      </p:tavLst>
                                    </p:anim>
                                  </p:childTnLst>
                                </p:cTn>
                              </p:par>
                              <p:par>
                                <p:cTn id="97" presetID="2" presetClass="entr" presetSubtype="8" fill="hold" nodeType="withEffect">
                                  <p:stCondLst>
                                    <p:cond delay="250"/>
                                  </p:stCondLst>
                                  <p:childTnLst>
                                    <p:set>
                                      <p:cBhvr>
                                        <p:cTn id="98" dur="1" fill="hold">
                                          <p:stCondLst>
                                            <p:cond delay="0"/>
                                          </p:stCondLst>
                                        </p:cTn>
                                        <p:tgtEl>
                                          <p:spTgt spid="177"/>
                                        </p:tgtEl>
                                        <p:attrNameLst>
                                          <p:attrName>style.visibility</p:attrName>
                                        </p:attrNameLst>
                                      </p:cBhvr>
                                      <p:to>
                                        <p:strVal val="visible"/>
                                      </p:to>
                                    </p:set>
                                    <p:anim calcmode="lin" valueType="num">
                                      <p:cBhvr additive="base">
                                        <p:cTn id="99" dur="500" fill="hold"/>
                                        <p:tgtEl>
                                          <p:spTgt spid="177"/>
                                        </p:tgtEl>
                                        <p:attrNameLst>
                                          <p:attrName>ppt_x</p:attrName>
                                        </p:attrNameLst>
                                      </p:cBhvr>
                                      <p:tavLst>
                                        <p:tav tm="0">
                                          <p:val>
                                            <p:strVal val="0-#ppt_w/2"/>
                                          </p:val>
                                        </p:tav>
                                        <p:tav tm="100000">
                                          <p:val>
                                            <p:strVal val="#ppt_x"/>
                                          </p:val>
                                        </p:tav>
                                      </p:tavLst>
                                    </p:anim>
                                    <p:anim calcmode="lin" valueType="num">
                                      <p:cBhvr additive="base">
                                        <p:cTn id="100" dur="500" fill="hold"/>
                                        <p:tgtEl>
                                          <p:spTgt spid="177"/>
                                        </p:tgtEl>
                                        <p:attrNameLst>
                                          <p:attrName>ppt_y</p:attrName>
                                        </p:attrNameLst>
                                      </p:cBhvr>
                                      <p:tavLst>
                                        <p:tav tm="0">
                                          <p:val>
                                            <p:strVal val="#ppt_y"/>
                                          </p:val>
                                        </p:tav>
                                        <p:tav tm="100000">
                                          <p:val>
                                            <p:strVal val="#ppt_y"/>
                                          </p:val>
                                        </p:tav>
                                      </p:tavLst>
                                    </p:anim>
                                  </p:childTnLst>
                                </p:cTn>
                              </p:par>
                              <p:par>
                                <p:cTn id="101" presetID="2" presetClass="entr" presetSubtype="3" fill="hold" nodeType="withEffect">
                                  <p:stCondLst>
                                    <p:cond delay="350"/>
                                  </p:stCondLst>
                                  <p:childTnLst>
                                    <p:set>
                                      <p:cBhvr>
                                        <p:cTn id="102" dur="1" fill="hold">
                                          <p:stCondLst>
                                            <p:cond delay="0"/>
                                          </p:stCondLst>
                                        </p:cTn>
                                        <p:tgtEl>
                                          <p:spTgt spid="176"/>
                                        </p:tgtEl>
                                        <p:attrNameLst>
                                          <p:attrName>style.visibility</p:attrName>
                                        </p:attrNameLst>
                                      </p:cBhvr>
                                      <p:to>
                                        <p:strVal val="visible"/>
                                      </p:to>
                                    </p:set>
                                    <p:anim calcmode="lin" valueType="num">
                                      <p:cBhvr additive="base">
                                        <p:cTn id="103" dur="500" fill="hold"/>
                                        <p:tgtEl>
                                          <p:spTgt spid="176"/>
                                        </p:tgtEl>
                                        <p:attrNameLst>
                                          <p:attrName>ppt_x</p:attrName>
                                        </p:attrNameLst>
                                      </p:cBhvr>
                                      <p:tavLst>
                                        <p:tav tm="0">
                                          <p:val>
                                            <p:strVal val="1+#ppt_w/2"/>
                                          </p:val>
                                        </p:tav>
                                        <p:tav tm="100000">
                                          <p:val>
                                            <p:strVal val="#ppt_x"/>
                                          </p:val>
                                        </p:tav>
                                      </p:tavLst>
                                    </p:anim>
                                    <p:anim calcmode="lin" valueType="num">
                                      <p:cBhvr additive="base">
                                        <p:cTn id="104" dur="500" fill="hold"/>
                                        <p:tgtEl>
                                          <p:spTgt spid="176"/>
                                        </p:tgtEl>
                                        <p:attrNameLst>
                                          <p:attrName>ppt_y</p:attrName>
                                        </p:attrNameLst>
                                      </p:cBhvr>
                                      <p:tavLst>
                                        <p:tav tm="0">
                                          <p:val>
                                            <p:strVal val="0-#ppt_h/2"/>
                                          </p:val>
                                        </p:tav>
                                        <p:tav tm="100000">
                                          <p:val>
                                            <p:strVal val="#ppt_y"/>
                                          </p:val>
                                        </p:tav>
                                      </p:tavLst>
                                    </p:anim>
                                  </p:childTnLst>
                                </p:cTn>
                              </p:par>
                              <p:par>
                                <p:cTn id="105" presetID="2" presetClass="entr" presetSubtype="6" fill="hold" nodeType="withEffect">
                                  <p:stCondLst>
                                    <p:cond delay="450"/>
                                  </p:stCondLst>
                                  <p:childTnLst>
                                    <p:set>
                                      <p:cBhvr>
                                        <p:cTn id="106" dur="1" fill="hold">
                                          <p:stCondLst>
                                            <p:cond delay="0"/>
                                          </p:stCondLst>
                                        </p:cTn>
                                        <p:tgtEl>
                                          <p:spTgt spid="174"/>
                                        </p:tgtEl>
                                        <p:attrNameLst>
                                          <p:attrName>style.visibility</p:attrName>
                                        </p:attrNameLst>
                                      </p:cBhvr>
                                      <p:to>
                                        <p:strVal val="visible"/>
                                      </p:to>
                                    </p:set>
                                    <p:anim calcmode="lin" valueType="num">
                                      <p:cBhvr additive="base">
                                        <p:cTn id="107" dur="500" fill="hold"/>
                                        <p:tgtEl>
                                          <p:spTgt spid="174"/>
                                        </p:tgtEl>
                                        <p:attrNameLst>
                                          <p:attrName>ppt_x</p:attrName>
                                        </p:attrNameLst>
                                      </p:cBhvr>
                                      <p:tavLst>
                                        <p:tav tm="0">
                                          <p:val>
                                            <p:strVal val="1+#ppt_w/2"/>
                                          </p:val>
                                        </p:tav>
                                        <p:tav tm="100000">
                                          <p:val>
                                            <p:strVal val="#ppt_x"/>
                                          </p:val>
                                        </p:tav>
                                      </p:tavLst>
                                    </p:anim>
                                    <p:anim calcmode="lin" valueType="num">
                                      <p:cBhvr additive="base">
                                        <p:cTn id="108" dur="500" fill="hold"/>
                                        <p:tgtEl>
                                          <p:spTgt spid="1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80846" y="978684"/>
            <a:ext cx="5962810" cy="2004600"/>
          </a:xfrm>
          <a:prstGeom prst="rect">
            <a:avLst/>
          </a:prstGeom>
        </p:spPr>
        <p:txBody>
          <a:bodyPr spcFirstLastPara="1" wrap="square" lIns="121900" tIns="121900" rIns="121900" bIns="121900" anchor="t" anchorCtr="0">
            <a:noAutofit/>
          </a:bodyPr>
          <a:lstStyle/>
          <a:p>
            <a:pPr algn="r"/>
            <a:r>
              <a:rPr lang="en-US" sz="6000">
                <a:solidFill>
                  <a:schemeClr val="accent2"/>
                </a:solidFill>
                <a:latin typeface="Roboto Mono" panose="020B0604020202020204" charset="0"/>
                <a:ea typeface="Roboto Mono" panose="020B0604020202020204" charset="0"/>
              </a:rPr>
              <a:t>03</a:t>
            </a:r>
            <a:r>
              <a:rPr lang="en-US">
                <a:latin typeface="Roboto" panose="020B0604020202020204" charset="0"/>
                <a:ea typeface="Roboto" panose="020B0604020202020204" charset="0"/>
              </a:rPr>
              <a:t>TÁC ĐỘNG CỦA CHIẾU SÁNG VÀ NHIỄU ĐỐI VỚI PHÂN NGƯỠNG</a:t>
            </a:r>
            <a:endParaRPr sz="5700">
              <a:solidFill>
                <a:schemeClr val="accent2"/>
              </a:solidFill>
              <a:latin typeface="Roboto Mono" panose="020B0604020202020204" charset="0"/>
              <a:ea typeface="Roboto Mono" panose="020B0604020202020204" charset="0"/>
            </a:endParaRPr>
          </a:p>
        </p:txBody>
      </p:sp>
      <p:sp>
        <p:nvSpPr>
          <p:cNvPr id="482" name="Google Shape;482;p33"/>
          <p:cNvSpPr txBox="1">
            <a:spLocks noGrp="1"/>
          </p:cNvSpPr>
          <p:nvPr>
            <p:ph type="body" idx="4294967295"/>
          </p:nvPr>
        </p:nvSpPr>
        <p:spPr>
          <a:xfrm>
            <a:off x="854646" y="2856991"/>
            <a:ext cx="5889010" cy="3170977"/>
          </a:xfrm>
          <a:prstGeom prst="rect">
            <a:avLst/>
          </a:prstGeom>
        </p:spPr>
        <p:txBody>
          <a:bodyPr spcFirstLastPara="1" wrap="square" lIns="121900" tIns="121900" rIns="121900" bIns="121900" anchor="t" anchorCtr="0">
            <a:noAutofit/>
          </a:bodyPr>
          <a:lstStyle/>
          <a:p>
            <a:pPr marL="114300" indent="0">
              <a:buNone/>
            </a:pPr>
            <a:r>
              <a:rPr lang="en-US" sz="2000"/>
              <a:t>P</a:t>
            </a:r>
            <a:r>
              <a:rPr lang="vi-VN" sz="2000"/>
              <a:t>hân ngưỡng là một kỹ thuật quan trọng để phân tách các đối tượng trong ảnh. Tuy nhiên, tác động của </a:t>
            </a:r>
            <a:r>
              <a:rPr lang="vi-VN" sz="2400">
                <a:solidFill>
                  <a:schemeClr val="accent1"/>
                </a:solidFill>
              </a:rPr>
              <a:t>chiếu sáng </a:t>
            </a:r>
            <a:r>
              <a:rPr lang="vi-VN" sz="2000"/>
              <a:t>và </a:t>
            </a:r>
            <a:r>
              <a:rPr lang="vi-VN" sz="2400">
                <a:solidFill>
                  <a:schemeClr val="accent1"/>
                </a:solidFill>
              </a:rPr>
              <a:t>nhiễu</a:t>
            </a:r>
            <a:r>
              <a:rPr lang="vi-VN" sz="2000"/>
              <a:t> đến quá trình phân ngưỡng có thể gây ra nhiều khó khăn.</a:t>
            </a:r>
            <a:endParaRPr lang="en-US" sz="2000"/>
          </a:p>
        </p:txBody>
      </p:sp>
      <p:pic>
        <p:nvPicPr>
          <p:cNvPr id="483" name="Google Shape;483;p33"/>
          <p:cNvPicPr preferRelativeResize="0"/>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972330" y="1675739"/>
            <a:ext cx="446269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D642AE-8248-4B31-AAF7-DE5C234F0EA6}"/>
              </a:ext>
            </a:extLst>
          </p:cNvPr>
          <p:cNvSpPr>
            <a:spLocks noGrp="1"/>
          </p:cNvSpPr>
          <p:nvPr>
            <p:ph type="body" idx="1"/>
          </p:nvPr>
        </p:nvSpPr>
        <p:spPr>
          <a:xfrm>
            <a:off x="700253" y="991368"/>
            <a:ext cx="6802234" cy="4241644"/>
          </a:xfrm>
        </p:spPr>
        <p:txBody>
          <a:bodyPr/>
          <a:lstStyle/>
          <a:p>
            <a:pPr marL="114300" indent="0" algn="l">
              <a:buNone/>
            </a:pPr>
            <a:r>
              <a:rPr lang="vi-VN" sz="2400"/>
              <a:t>Trong trường hợp </a:t>
            </a:r>
            <a:r>
              <a:rPr lang="vi-VN" sz="2800">
                <a:solidFill>
                  <a:schemeClr val="accent1"/>
                </a:solidFill>
              </a:rPr>
              <a:t>chiếu sáng </a:t>
            </a:r>
            <a:r>
              <a:rPr lang="vi-VN" sz="2400"/>
              <a:t>không đồng đều, phân ngưỡng sẽ không hiệu quả vì giá trị cường độ sẽ không đồng nhất trong toàn bộ ảnh.</a:t>
            </a:r>
            <a:endParaRPr lang="en-US" sz="2400"/>
          </a:p>
          <a:p>
            <a:pPr marL="114300" indent="0" algn="l">
              <a:buNone/>
            </a:pPr>
            <a:endParaRPr lang="en-US" sz="2400"/>
          </a:p>
          <a:p>
            <a:pPr marL="114300" indent="0" algn="l">
              <a:buNone/>
            </a:pPr>
            <a:r>
              <a:rPr lang="vi-VN" sz="2400"/>
              <a:t>Điều này có thể được giải quyết bằng cách sử dụng các kỹ thuật tiền xử lý như </a:t>
            </a:r>
            <a:r>
              <a:rPr lang="vi-VN" sz="2800">
                <a:solidFill>
                  <a:schemeClr val="accent1"/>
                </a:solidFill>
              </a:rPr>
              <a:t>cân bằng histogram</a:t>
            </a:r>
            <a:r>
              <a:rPr lang="vi-VN" sz="2400"/>
              <a:t>.</a:t>
            </a:r>
            <a:endParaRPr lang="en-US" sz="2400"/>
          </a:p>
        </p:txBody>
      </p:sp>
      <p:pic>
        <p:nvPicPr>
          <p:cNvPr id="15" name="Picture 14">
            <a:extLst>
              <a:ext uri="{FF2B5EF4-FFF2-40B4-BE49-F238E27FC236}">
                <a16:creationId xmlns:a16="http://schemas.microsoft.com/office/drawing/2014/main" id="{5817F97D-8162-4508-B5A6-A9C5F3CCCEC7}"/>
              </a:ext>
            </a:extLst>
          </p:cNvPr>
          <p:cNvPicPr>
            <a:picLocks noChangeAspect="1"/>
          </p:cNvPicPr>
          <p:nvPr/>
        </p:nvPicPr>
        <p:blipFill>
          <a:blip r:embed="rId2"/>
          <a:srcRect t="71" b="2864"/>
          <a:stretch>
            <a:fillRect/>
          </a:stretch>
        </p:blipFill>
        <p:spPr>
          <a:xfrm>
            <a:off x="8104445" y="3924693"/>
            <a:ext cx="3726604" cy="2819833"/>
          </a:xfrm>
          <a:custGeom>
            <a:avLst/>
            <a:gdLst>
              <a:gd name="connsiteX0" fmla="*/ 113493 w 4238170"/>
              <a:gd name="connsiteY0" fmla="*/ 0 h 3206923"/>
              <a:gd name="connsiteX1" fmla="*/ 4124678 w 4238170"/>
              <a:gd name="connsiteY1" fmla="*/ 0 h 3206923"/>
              <a:gd name="connsiteX2" fmla="*/ 4229252 w 4238170"/>
              <a:gd name="connsiteY2" fmla="*/ 69317 h 3206923"/>
              <a:gd name="connsiteX3" fmla="*/ 4238170 w 4238170"/>
              <a:gd name="connsiteY3" fmla="*/ 113489 h 3206923"/>
              <a:gd name="connsiteX4" fmla="*/ 4238170 w 4238170"/>
              <a:gd name="connsiteY4" fmla="*/ 3093435 h 3206923"/>
              <a:gd name="connsiteX5" fmla="*/ 4229252 w 4238170"/>
              <a:gd name="connsiteY5" fmla="*/ 3137606 h 3206923"/>
              <a:gd name="connsiteX6" fmla="*/ 4124678 w 4238170"/>
              <a:gd name="connsiteY6" fmla="*/ 3206923 h 3206923"/>
              <a:gd name="connsiteX7" fmla="*/ 113493 w 4238170"/>
              <a:gd name="connsiteY7" fmla="*/ 3206923 h 3206923"/>
              <a:gd name="connsiteX8" fmla="*/ 0 w 4238170"/>
              <a:gd name="connsiteY8" fmla="*/ 3093430 h 3206923"/>
              <a:gd name="connsiteX9" fmla="*/ 0 w 4238170"/>
              <a:gd name="connsiteY9" fmla="*/ 113493 h 3206923"/>
              <a:gd name="connsiteX10" fmla="*/ 113493 w 4238170"/>
              <a:gd name="connsiteY10" fmla="*/ 0 h 32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8170" h="3206923">
                <a:moveTo>
                  <a:pt x="113493" y="0"/>
                </a:moveTo>
                <a:lnTo>
                  <a:pt x="4124678" y="0"/>
                </a:lnTo>
                <a:cubicBezTo>
                  <a:pt x="4171688" y="0"/>
                  <a:pt x="4212023" y="28583"/>
                  <a:pt x="4229252" y="69317"/>
                </a:cubicBezTo>
                <a:lnTo>
                  <a:pt x="4238170" y="113489"/>
                </a:lnTo>
                <a:lnTo>
                  <a:pt x="4238170" y="3093435"/>
                </a:lnTo>
                <a:lnTo>
                  <a:pt x="4229252" y="3137606"/>
                </a:lnTo>
                <a:cubicBezTo>
                  <a:pt x="4212023" y="3178341"/>
                  <a:pt x="4171688" y="3206923"/>
                  <a:pt x="4124678" y="3206923"/>
                </a:cubicBezTo>
                <a:lnTo>
                  <a:pt x="113493" y="3206923"/>
                </a:lnTo>
                <a:cubicBezTo>
                  <a:pt x="50813" y="3206923"/>
                  <a:pt x="0" y="3156110"/>
                  <a:pt x="0" y="3093430"/>
                </a:cubicBezTo>
                <a:lnTo>
                  <a:pt x="0" y="113493"/>
                </a:lnTo>
                <a:cubicBezTo>
                  <a:pt x="0" y="50813"/>
                  <a:pt x="50813" y="0"/>
                  <a:pt x="113493" y="0"/>
                </a:cubicBezTo>
                <a:close/>
              </a:path>
            </a:pathLst>
          </a:custGeom>
        </p:spPr>
      </p:pic>
      <p:pic>
        <p:nvPicPr>
          <p:cNvPr id="18" name="Picture 17">
            <a:extLst>
              <a:ext uri="{FF2B5EF4-FFF2-40B4-BE49-F238E27FC236}">
                <a16:creationId xmlns:a16="http://schemas.microsoft.com/office/drawing/2014/main" id="{CF40FE33-0420-4792-9198-563ED550154D}"/>
              </a:ext>
            </a:extLst>
          </p:cNvPr>
          <p:cNvPicPr>
            <a:picLocks noChangeAspect="1"/>
          </p:cNvPicPr>
          <p:nvPr/>
        </p:nvPicPr>
        <p:blipFill>
          <a:blip r:embed="rId3"/>
          <a:srcRect/>
          <a:stretch>
            <a:fillRect/>
          </a:stretch>
        </p:blipFill>
        <p:spPr>
          <a:xfrm>
            <a:off x="8443748" y="113474"/>
            <a:ext cx="3047999" cy="3695700"/>
          </a:xfrm>
          <a:custGeom>
            <a:avLst/>
            <a:gdLst>
              <a:gd name="connsiteX0" fmla="*/ 107869 w 3047999"/>
              <a:gd name="connsiteY0" fmla="*/ 0 h 3695700"/>
              <a:gd name="connsiteX1" fmla="*/ 2940131 w 3047999"/>
              <a:gd name="connsiteY1" fmla="*/ 0 h 3695700"/>
              <a:gd name="connsiteX2" fmla="*/ 3039523 w 3047999"/>
              <a:gd name="connsiteY2" fmla="*/ 65882 h 3695700"/>
              <a:gd name="connsiteX3" fmla="*/ 3047999 w 3047999"/>
              <a:gd name="connsiteY3" fmla="*/ 107864 h 3695700"/>
              <a:gd name="connsiteX4" fmla="*/ 3047999 w 3047999"/>
              <a:gd name="connsiteY4" fmla="*/ 3587836 h 3695700"/>
              <a:gd name="connsiteX5" fmla="*/ 3039523 w 3047999"/>
              <a:gd name="connsiteY5" fmla="*/ 3629818 h 3695700"/>
              <a:gd name="connsiteX6" fmla="*/ 2940131 w 3047999"/>
              <a:gd name="connsiteY6" fmla="*/ 3695700 h 3695700"/>
              <a:gd name="connsiteX7" fmla="*/ 107869 w 3047999"/>
              <a:gd name="connsiteY7" fmla="*/ 3695700 h 3695700"/>
              <a:gd name="connsiteX8" fmla="*/ 0 w 3047999"/>
              <a:gd name="connsiteY8" fmla="*/ 3587831 h 3695700"/>
              <a:gd name="connsiteX9" fmla="*/ 0 w 3047999"/>
              <a:gd name="connsiteY9" fmla="*/ 107869 h 3695700"/>
              <a:gd name="connsiteX10" fmla="*/ 107869 w 3047999"/>
              <a:gd name="connsiteY10"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7999" h="3695700">
                <a:moveTo>
                  <a:pt x="107869" y="0"/>
                </a:moveTo>
                <a:lnTo>
                  <a:pt x="2940131" y="0"/>
                </a:lnTo>
                <a:cubicBezTo>
                  <a:pt x="2984811" y="0"/>
                  <a:pt x="3023148" y="27166"/>
                  <a:pt x="3039523" y="65882"/>
                </a:cubicBezTo>
                <a:lnTo>
                  <a:pt x="3047999" y="107864"/>
                </a:lnTo>
                <a:lnTo>
                  <a:pt x="3047999" y="3587836"/>
                </a:lnTo>
                <a:lnTo>
                  <a:pt x="3039523" y="3629818"/>
                </a:lnTo>
                <a:cubicBezTo>
                  <a:pt x="3023148" y="3668534"/>
                  <a:pt x="2984811" y="3695700"/>
                  <a:pt x="2940131" y="3695700"/>
                </a:cubicBezTo>
                <a:lnTo>
                  <a:pt x="107869" y="3695700"/>
                </a:lnTo>
                <a:cubicBezTo>
                  <a:pt x="48295" y="3695700"/>
                  <a:pt x="0" y="3647405"/>
                  <a:pt x="0" y="3587831"/>
                </a:cubicBezTo>
                <a:lnTo>
                  <a:pt x="0" y="107869"/>
                </a:lnTo>
                <a:cubicBezTo>
                  <a:pt x="0" y="48295"/>
                  <a:pt x="48295" y="0"/>
                  <a:pt x="107869" y="0"/>
                </a:cubicBezTo>
                <a:close/>
              </a:path>
            </a:pathLst>
          </a:custGeom>
        </p:spPr>
      </p:pic>
      <p:pic>
        <p:nvPicPr>
          <p:cNvPr id="28" name="Picture 27">
            <a:extLst>
              <a:ext uri="{FF2B5EF4-FFF2-40B4-BE49-F238E27FC236}">
                <a16:creationId xmlns:a16="http://schemas.microsoft.com/office/drawing/2014/main" id="{4E9AFC16-0FC9-40E4-9453-77453127A196}"/>
              </a:ext>
            </a:extLst>
          </p:cNvPr>
          <p:cNvPicPr>
            <a:picLocks noChangeAspect="1"/>
          </p:cNvPicPr>
          <p:nvPr/>
        </p:nvPicPr>
        <p:blipFill>
          <a:blip r:embed="rId4"/>
          <a:srcRect l="608" r="332" b="2652"/>
          <a:stretch>
            <a:fillRect/>
          </a:stretch>
        </p:blipFill>
        <p:spPr>
          <a:xfrm>
            <a:off x="8104445" y="3911387"/>
            <a:ext cx="3726604" cy="2833139"/>
          </a:xfrm>
          <a:custGeom>
            <a:avLst/>
            <a:gdLst>
              <a:gd name="connsiteX0" fmla="*/ 100265 w 3726604"/>
              <a:gd name="connsiteY0" fmla="*/ 0 h 2833139"/>
              <a:gd name="connsiteX1" fmla="*/ 3626339 w 3726604"/>
              <a:gd name="connsiteY1" fmla="*/ 0 h 2833139"/>
              <a:gd name="connsiteX2" fmla="*/ 3726604 w 3726604"/>
              <a:gd name="connsiteY2" fmla="*/ 100265 h 2833139"/>
              <a:gd name="connsiteX3" fmla="*/ 3726604 w 3726604"/>
              <a:gd name="connsiteY3" fmla="*/ 2732874 h 2833139"/>
              <a:gd name="connsiteX4" fmla="*/ 3626339 w 3726604"/>
              <a:gd name="connsiteY4" fmla="*/ 2833139 h 2833139"/>
              <a:gd name="connsiteX5" fmla="*/ 100265 w 3726604"/>
              <a:gd name="connsiteY5" fmla="*/ 2833139 h 2833139"/>
              <a:gd name="connsiteX6" fmla="*/ 0 w 3726604"/>
              <a:gd name="connsiteY6" fmla="*/ 2732874 h 2833139"/>
              <a:gd name="connsiteX7" fmla="*/ 0 w 3726604"/>
              <a:gd name="connsiteY7" fmla="*/ 100265 h 2833139"/>
              <a:gd name="connsiteX8" fmla="*/ 100265 w 3726604"/>
              <a:gd name="connsiteY8" fmla="*/ 0 h 28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604" h="2833139">
                <a:moveTo>
                  <a:pt x="100265" y="0"/>
                </a:moveTo>
                <a:lnTo>
                  <a:pt x="3626339" y="0"/>
                </a:lnTo>
                <a:cubicBezTo>
                  <a:pt x="3681714" y="0"/>
                  <a:pt x="3726604" y="44890"/>
                  <a:pt x="3726604" y="100265"/>
                </a:cubicBezTo>
                <a:lnTo>
                  <a:pt x="3726604" y="2732874"/>
                </a:lnTo>
                <a:cubicBezTo>
                  <a:pt x="3726604" y="2788249"/>
                  <a:pt x="3681714" y="2833139"/>
                  <a:pt x="3626339" y="2833139"/>
                </a:cubicBezTo>
                <a:lnTo>
                  <a:pt x="100265" y="2833139"/>
                </a:lnTo>
                <a:cubicBezTo>
                  <a:pt x="44890" y="2833139"/>
                  <a:pt x="0" y="2788249"/>
                  <a:pt x="0" y="2732874"/>
                </a:cubicBezTo>
                <a:lnTo>
                  <a:pt x="0" y="100265"/>
                </a:lnTo>
                <a:cubicBezTo>
                  <a:pt x="0" y="44890"/>
                  <a:pt x="44890" y="0"/>
                  <a:pt x="100265" y="0"/>
                </a:cubicBezTo>
                <a:close/>
              </a:path>
            </a:pathLst>
          </a:custGeom>
        </p:spPr>
      </p:pic>
      <p:grpSp>
        <p:nvGrpSpPr>
          <p:cNvPr id="19" name="Google Shape;484;p33">
            <a:extLst>
              <a:ext uri="{FF2B5EF4-FFF2-40B4-BE49-F238E27FC236}">
                <a16:creationId xmlns:a16="http://schemas.microsoft.com/office/drawing/2014/main" id="{F1F0FF0F-833F-47F7-AFD2-7E6D3780643A}"/>
              </a:ext>
            </a:extLst>
          </p:cNvPr>
          <p:cNvGrpSpPr/>
          <p:nvPr/>
        </p:nvGrpSpPr>
        <p:grpSpPr>
          <a:xfrm>
            <a:off x="8229601" y="4081997"/>
            <a:ext cx="635280" cy="147600"/>
            <a:chOff x="2147366" y="4139382"/>
            <a:chExt cx="635280" cy="147600"/>
          </a:xfrm>
        </p:grpSpPr>
        <p:sp>
          <p:nvSpPr>
            <p:cNvPr id="20" name="Google Shape;485;p33">
              <a:extLst>
                <a:ext uri="{FF2B5EF4-FFF2-40B4-BE49-F238E27FC236}">
                  <a16:creationId xmlns:a16="http://schemas.microsoft.com/office/drawing/2014/main" id="{690EA6FA-6206-4F46-841B-B9893F6E672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486;p33">
              <a:extLst>
                <a:ext uri="{FF2B5EF4-FFF2-40B4-BE49-F238E27FC236}">
                  <a16:creationId xmlns:a16="http://schemas.microsoft.com/office/drawing/2014/main" id="{7AB83F9D-1C5F-4673-B8CA-F8B586B1EF5F}"/>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487;p33">
              <a:extLst>
                <a:ext uri="{FF2B5EF4-FFF2-40B4-BE49-F238E27FC236}">
                  <a16:creationId xmlns:a16="http://schemas.microsoft.com/office/drawing/2014/main" id="{C85DE9CF-503F-4EAB-AC1A-A9E01913C8D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Picture 33">
            <a:extLst>
              <a:ext uri="{FF2B5EF4-FFF2-40B4-BE49-F238E27FC236}">
                <a16:creationId xmlns:a16="http://schemas.microsoft.com/office/drawing/2014/main" id="{59A279E1-680D-4DB1-96D2-ACF26E40F1AC}"/>
              </a:ext>
            </a:extLst>
          </p:cNvPr>
          <p:cNvPicPr>
            <a:picLocks noChangeAspect="1"/>
          </p:cNvPicPr>
          <p:nvPr/>
        </p:nvPicPr>
        <p:blipFill>
          <a:blip r:embed="rId5"/>
          <a:srcRect/>
          <a:stretch>
            <a:fillRect/>
          </a:stretch>
        </p:blipFill>
        <p:spPr>
          <a:xfrm>
            <a:off x="8446902" y="113474"/>
            <a:ext cx="3047998" cy="3695700"/>
          </a:xfrm>
          <a:custGeom>
            <a:avLst/>
            <a:gdLst>
              <a:gd name="connsiteX0" fmla="*/ 107869 w 3047998"/>
              <a:gd name="connsiteY0" fmla="*/ 0 h 3695700"/>
              <a:gd name="connsiteX1" fmla="*/ 2940129 w 3047998"/>
              <a:gd name="connsiteY1" fmla="*/ 0 h 3695700"/>
              <a:gd name="connsiteX2" fmla="*/ 3047998 w 3047998"/>
              <a:gd name="connsiteY2" fmla="*/ 107869 h 3695700"/>
              <a:gd name="connsiteX3" fmla="*/ 3047998 w 3047998"/>
              <a:gd name="connsiteY3" fmla="*/ 3587831 h 3695700"/>
              <a:gd name="connsiteX4" fmla="*/ 2940129 w 3047998"/>
              <a:gd name="connsiteY4" fmla="*/ 3695700 h 3695700"/>
              <a:gd name="connsiteX5" fmla="*/ 107869 w 3047998"/>
              <a:gd name="connsiteY5" fmla="*/ 3695700 h 3695700"/>
              <a:gd name="connsiteX6" fmla="*/ 0 w 3047998"/>
              <a:gd name="connsiteY6" fmla="*/ 3587831 h 3695700"/>
              <a:gd name="connsiteX7" fmla="*/ 0 w 3047998"/>
              <a:gd name="connsiteY7" fmla="*/ 107869 h 3695700"/>
              <a:gd name="connsiteX8" fmla="*/ 107869 w 3047998"/>
              <a:gd name="connsiteY8"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7998" h="3695700">
                <a:moveTo>
                  <a:pt x="107869" y="0"/>
                </a:moveTo>
                <a:lnTo>
                  <a:pt x="2940129" y="0"/>
                </a:lnTo>
                <a:cubicBezTo>
                  <a:pt x="2999703" y="0"/>
                  <a:pt x="3047998" y="48295"/>
                  <a:pt x="3047998" y="107869"/>
                </a:cubicBezTo>
                <a:lnTo>
                  <a:pt x="3047998" y="3587831"/>
                </a:lnTo>
                <a:cubicBezTo>
                  <a:pt x="3047998" y="3647405"/>
                  <a:pt x="2999703" y="3695700"/>
                  <a:pt x="2940129" y="3695700"/>
                </a:cubicBezTo>
                <a:lnTo>
                  <a:pt x="107869" y="3695700"/>
                </a:lnTo>
                <a:cubicBezTo>
                  <a:pt x="48295" y="3695700"/>
                  <a:pt x="0" y="3647405"/>
                  <a:pt x="0" y="3587831"/>
                </a:cubicBezTo>
                <a:lnTo>
                  <a:pt x="0" y="107869"/>
                </a:lnTo>
                <a:cubicBezTo>
                  <a:pt x="0" y="48295"/>
                  <a:pt x="48295" y="0"/>
                  <a:pt x="107869" y="0"/>
                </a:cubicBezTo>
                <a:close/>
              </a:path>
            </a:pathLst>
          </a:custGeom>
        </p:spPr>
      </p:pic>
      <p:grpSp>
        <p:nvGrpSpPr>
          <p:cNvPr id="23" name="Google Shape;484;p33">
            <a:extLst>
              <a:ext uri="{FF2B5EF4-FFF2-40B4-BE49-F238E27FC236}">
                <a16:creationId xmlns:a16="http://schemas.microsoft.com/office/drawing/2014/main" id="{5AFCB1EB-D7A9-4B35-B086-2208E67DD459}"/>
              </a:ext>
            </a:extLst>
          </p:cNvPr>
          <p:cNvGrpSpPr/>
          <p:nvPr/>
        </p:nvGrpSpPr>
        <p:grpSpPr>
          <a:xfrm>
            <a:off x="8547241" y="250225"/>
            <a:ext cx="635280" cy="147600"/>
            <a:chOff x="2147366" y="4139382"/>
            <a:chExt cx="635280" cy="147600"/>
          </a:xfrm>
        </p:grpSpPr>
        <p:sp>
          <p:nvSpPr>
            <p:cNvPr id="24" name="Google Shape;485;p33">
              <a:extLst>
                <a:ext uri="{FF2B5EF4-FFF2-40B4-BE49-F238E27FC236}">
                  <a16:creationId xmlns:a16="http://schemas.microsoft.com/office/drawing/2014/main" id="{05D5E68B-7949-4014-9A63-0A3CAA38D208}"/>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486;p33">
              <a:extLst>
                <a:ext uri="{FF2B5EF4-FFF2-40B4-BE49-F238E27FC236}">
                  <a16:creationId xmlns:a16="http://schemas.microsoft.com/office/drawing/2014/main" id="{4FB7D1D2-BFEC-46E8-B0F1-516081539D2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487;p33">
              <a:extLst>
                <a:ext uri="{FF2B5EF4-FFF2-40B4-BE49-F238E27FC236}">
                  <a16:creationId xmlns:a16="http://schemas.microsoft.com/office/drawing/2014/main" id="{0AA4992F-BF14-4EA8-87A0-CFA485962D6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19355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21C36F-88A9-441D-B46D-452A782EE3E8}"/>
              </a:ext>
            </a:extLst>
          </p:cNvPr>
          <p:cNvSpPr>
            <a:spLocks noGrp="1"/>
          </p:cNvSpPr>
          <p:nvPr>
            <p:ph type="body" idx="1"/>
          </p:nvPr>
        </p:nvSpPr>
        <p:spPr>
          <a:xfrm>
            <a:off x="4848396" y="969485"/>
            <a:ext cx="6664231" cy="4406747"/>
          </a:xfrm>
        </p:spPr>
        <p:txBody>
          <a:bodyPr/>
          <a:lstStyle/>
          <a:p>
            <a:pPr marL="114300" indent="0">
              <a:buNone/>
            </a:pPr>
            <a:r>
              <a:rPr lang="vi-VN" sz="2400"/>
              <a:t>Ngoài ra, </a:t>
            </a:r>
            <a:r>
              <a:rPr lang="vi-VN" sz="2800">
                <a:solidFill>
                  <a:schemeClr val="accent1"/>
                </a:solidFill>
              </a:rPr>
              <a:t>nhiễu</a:t>
            </a:r>
            <a:r>
              <a:rPr lang="vi-VN" sz="2400"/>
              <a:t> cũng có thể làm giảm độ chính xác của phân ngưỡng bởi vì giá trị cường độ của pixel có thể bị ảnh hưởng bởi các giá trị nhiễu</a:t>
            </a:r>
            <a:r>
              <a:rPr lang="en-US" sz="2400"/>
              <a:t>.</a:t>
            </a:r>
          </a:p>
          <a:p>
            <a:pPr marL="114300" indent="0">
              <a:buNone/>
            </a:pPr>
            <a:endParaRPr lang="en-US" sz="2400"/>
          </a:p>
          <a:p>
            <a:pPr marL="114300" indent="0">
              <a:buNone/>
            </a:pPr>
            <a:r>
              <a:rPr lang="vi-VN" sz="2400"/>
              <a:t>Các kỹ thuật giảm nhiễu như </a:t>
            </a:r>
            <a:r>
              <a:rPr lang="vi-VN" sz="2800">
                <a:solidFill>
                  <a:schemeClr val="accent1"/>
                </a:solidFill>
              </a:rPr>
              <a:t>lọc trung vị</a:t>
            </a:r>
            <a:r>
              <a:rPr lang="vi-VN" sz="2400"/>
              <a:t> hoặc </a:t>
            </a:r>
            <a:r>
              <a:rPr lang="vi-VN" sz="2800">
                <a:solidFill>
                  <a:schemeClr val="accent1"/>
                </a:solidFill>
              </a:rPr>
              <a:t>làm mờ</a:t>
            </a:r>
            <a:r>
              <a:rPr lang="vi-VN" sz="2400"/>
              <a:t> có thể được sử dụng để giảm thiểu tác động của nhiễu lên quá trình phân ngưỡng.</a:t>
            </a:r>
            <a:endParaRPr lang="en-US" sz="2400"/>
          </a:p>
        </p:txBody>
      </p:sp>
      <p:grpSp>
        <p:nvGrpSpPr>
          <p:cNvPr id="20" name="Group 19">
            <a:extLst>
              <a:ext uri="{FF2B5EF4-FFF2-40B4-BE49-F238E27FC236}">
                <a16:creationId xmlns:a16="http://schemas.microsoft.com/office/drawing/2014/main" id="{15FCCB45-DB8D-459A-B098-8C5C20EC8B74}"/>
              </a:ext>
            </a:extLst>
          </p:cNvPr>
          <p:cNvGrpSpPr/>
          <p:nvPr/>
        </p:nvGrpSpPr>
        <p:grpSpPr>
          <a:xfrm>
            <a:off x="530875" y="668012"/>
            <a:ext cx="3434967" cy="2698902"/>
            <a:chOff x="530875" y="668012"/>
            <a:chExt cx="3434967" cy="2698902"/>
          </a:xfrm>
        </p:grpSpPr>
        <p:pic>
          <p:nvPicPr>
            <p:cNvPr id="11" name="Picture 10">
              <a:extLst>
                <a:ext uri="{FF2B5EF4-FFF2-40B4-BE49-F238E27FC236}">
                  <a16:creationId xmlns:a16="http://schemas.microsoft.com/office/drawing/2014/main" id="{B9EBD262-91CA-4B84-9EAC-C2355AF1B88A}"/>
                </a:ext>
              </a:extLst>
            </p:cNvPr>
            <p:cNvPicPr>
              <a:picLocks noChangeAspect="1"/>
            </p:cNvPicPr>
            <p:nvPr/>
          </p:nvPicPr>
          <p:blipFill>
            <a:blip r:embed="rId2"/>
            <a:srcRect/>
            <a:stretch>
              <a:fillRect/>
            </a:stretch>
          </p:blipFill>
          <p:spPr>
            <a:xfrm>
              <a:off x="530875" y="668012"/>
              <a:ext cx="3434967" cy="2698902"/>
            </a:xfrm>
            <a:custGeom>
              <a:avLst/>
              <a:gdLst>
                <a:gd name="connsiteX0" fmla="*/ 95509 w 3434967"/>
                <a:gd name="connsiteY0" fmla="*/ 0 h 2698902"/>
                <a:gd name="connsiteX1" fmla="*/ 3339458 w 3434967"/>
                <a:gd name="connsiteY1" fmla="*/ 0 h 2698902"/>
                <a:gd name="connsiteX2" fmla="*/ 3376632 w 3434967"/>
                <a:gd name="connsiteY2" fmla="*/ 7505 h 2698902"/>
                <a:gd name="connsiteX3" fmla="*/ 3434967 w 3434967"/>
                <a:gd name="connsiteY3" fmla="*/ 95513 h 2698902"/>
                <a:gd name="connsiteX4" fmla="*/ 3434967 w 3434967"/>
                <a:gd name="connsiteY4" fmla="*/ 2603388 h 2698902"/>
                <a:gd name="connsiteX5" fmla="*/ 3339453 w 3434967"/>
                <a:gd name="connsiteY5" fmla="*/ 2698902 h 2698902"/>
                <a:gd name="connsiteX6" fmla="*/ 95514 w 3434967"/>
                <a:gd name="connsiteY6" fmla="*/ 2698902 h 2698902"/>
                <a:gd name="connsiteX7" fmla="*/ 0 w 3434967"/>
                <a:gd name="connsiteY7" fmla="*/ 2603388 h 2698902"/>
                <a:gd name="connsiteX8" fmla="*/ 0 w 3434967"/>
                <a:gd name="connsiteY8" fmla="*/ 95513 h 2698902"/>
                <a:gd name="connsiteX9" fmla="*/ 58336 w 3434967"/>
                <a:gd name="connsiteY9" fmla="*/ 7505 h 26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967" h="2698902">
                  <a:moveTo>
                    <a:pt x="95509" y="0"/>
                  </a:moveTo>
                  <a:lnTo>
                    <a:pt x="3339458" y="0"/>
                  </a:lnTo>
                  <a:lnTo>
                    <a:pt x="3376632" y="7505"/>
                  </a:lnTo>
                  <a:cubicBezTo>
                    <a:pt x="3410913" y="22005"/>
                    <a:pt x="3434967" y="55950"/>
                    <a:pt x="3434967" y="95513"/>
                  </a:cubicBezTo>
                  <a:lnTo>
                    <a:pt x="3434967" y="2603388"/>
                  </a:lnTo>
                  <a:cubicBezTo>
                    <a:pt x="3434967" y="2656139"/>
                    <a:pt x="3392204" y="2698902"/>
                    <a:pt x="3339453" y="2698902"/>
                  </a:cubicBezTo>
                  <a:lnTo>
                    <a:pt x="95514" y="2698902"/>
                  </a:lnTo>
                  <a:cubicBezTo>
                    <a:pt x="42763" y="2698902"/>
                    <a:pt x="0" y="2656139"/>
                    <a:pt x="0" y="2603388"/>
                  </a:cubicBezTo>
                  <a:lnTo>
                    <a:pt x="0" y="95513"/>
                  </a:lnTo>
                  <a:cubicBezTo>
                    <a:pt x="0" y="55950"/>
                    <a:pt x="24054" y="22005"/>
                    <a:pt x="58336" y="7505"/>
                  </a:cubicBezTo>
                  <a:close/>
                </a:path>
              </a:pathLst>
            </a:custGeom>
          </p:spPr>
        </p:pic>
        <p:grpSp>
          <p:nvGrpSpPr>
            <p:cNvPr id="12" name="Google Shape;484;p33">
              <a:extLst>
                <a:ext uri="{FF2B5EF4-FFF2-40B4-BE49-F238E27FC236}">
                  <a16:creationId xmlns:a16="http://schemas.microsoft.com/office/drawing/2014/main" id="{80F879C8-2AA9-4480-9F91-1161986DE159}"/>
                </a:ext>
              </a:extLst>
            </p:cNvPr>
            <p:cNvGrpSpPr/>
            <p:nvPr/>
          </p:nvGrpSpPr>
          <p:grpSpPr>
            <a:xfrm>
              <a:off x="679373" y="795834"/>
              <a:ext cx="635280" cy="147600"/>
              <a:chOff x="2147366" y="4139382"/>
              <a:chExt cx="635280" cy="147600"/>
            </a:xfrm>
          </p:grpSpPr>
          <p:sp>
            <p:nvSpPr>
              <p:cNvPr id="13" name="Google Shape;485;p33">
                <a:extLst>
                  <a:ext uri="{FF2B5EF4-FFF2-40B4-BE49-F238E27FC236}">
                    <a16:creationId xmlns:a16="http://schemas.microsoft.com/office/drawing/2014/main" id="{56A069AE-9BA1-471C-A71A-4B872719C638}"/>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486;p33">
                <a:extLst>
                  <a:ext uri="{FF2B5EF4-FFF2-40B4-BE49-F238E27FC236}">
                    <a16:creationId xmlns:a16="http://schemas.microsoft.com/office/drawing/2014/main" id="{19641368-EF0D-4B05-8BA0-33292A95BA4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487;p33">
                <a:extLst>
                  <a:ext uri="{FF2B5EF4-FFF2-40B4-BE49-F238E27FC236}">
                    <a16:creationId xmlns:a16="http://schemas.microsoft.com/office/drawing/2014/main" id="{472FB136-3D1C-4E89-92B4-81E9BB5B5D5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1" name="Group 20">
            <a:extLst>
              <a:ext uri="{FF2B5EF4-FFF2-40B4-BE49-F238E27FC236}">
                <a16:creationId xmlns:a16="http://schemas.microsoft.com/office/drawing/2014/main" id="{17990E7B-BFEF-4846-87CD-8B4365281BA7}"/>
              </a:ext>
            </a:extLst>
          </p:cNvPr>
          <p:cNvGrpSpPr/>
          <p:nvPr/>
        </p:nvGrpSpPr>
        <p:grpSpPr>
          <a:xfrm>
            <a:off x="530875" y="3558677"/>
            <a:ext cx="3434966" cy="2698903"/>
            <a:chOff x="530875" y="3558677"/>
            <a:chExt cx="3434966" cy="2698903"/>
          </a:xfrm>
        </p:grpSpPr>
        <p:pic>
          <p:nvPicPr>
            <p:cNvPr id="10" name="Picture 9">
              <a:extLst>
                <a:ext uri="{FF2B5EF4-FFF2-40B4-BE49-F238E27FC236}">
                  <a16:creationId xmlns:a16="http://schemas.microsoft.com/office/drawing/2014/main" id="{F86B7F1B-1045-447E-9469-6A8123FF6416}"/>
                </a:ext>
              </a:extLst>
            </p:cNvPr>
            <p:cNvPicPr>
              <a:picLocks noChangeAspect="1"/>
            </p:cNvPicPr>
            <p:nvPr/>
          </p:nvPicPr>
          <p:blipFill>
            <a:blip r:embed="rId3"/>
            <a:srcRect/>
            <a:stretch>
              <a:fillRect/>
            </a:stretch>
          </p:blipFill>
          <p:spPr>
            <a:xfrm>
              <a:off x="530875" y="3558677"/>
              <a:ext cx="3434966" cy="2698903"/>
            </a:xfrm>
            <a:custGeom>
              <a:avLst/>
              <a:gdLst>
                <a:gd name="connsiteX0" fmla="*/ 95514 w 3434966"/>
                <a:gd name="connsiteY0" fmla="*/ 0 h 2698903"/>
                <a:gd name="connsiteX1" fmla="*/ 3339453 w 3434966"/>
                <a:gd name="connsiteY1" fmla="*/ 0 h 2698903"/>
                <a:gd name="connsiteX2" fmla="*/ 3427461 w 3434966"/>
                <a:gd name="connsiteY2" fmla="*/ 58336 h 2698903"/>
                <a:gd name="connsiteX3" fmla="*/ 3434966 w 3434966"/>
                <a:gd name="connsiteY3" fmla="*/ 95509 h 2698903"/>
                <a:gd name="connsiteX4" fmla="*/ 3434966 w 3434966"/>
                <a:gd name="connsiteY4" fmla="*/ 2603394 h 2698903"/>
                <a:gd name="connsiteX5" fmla="*/ 3427461 w 3434966"/>
                <a:gd name="connsiteY5" fmla="*/ 2640568 h 2698903"/>
                <a:gd name="connsiteX6" fmla="*/ 3339453 w 3434966"/>
                <a:gd name="connsiteY6" fmla="*/ 2698903 h 2698903"/>
                <a:gd name="connsiteX7" fmla="*/ 95514 w 3434966"/>
                <a:gd name="connsiteY7" fmla="*/ 2698903 h 2698903"/>
                <a:gd name="connsiteX8" fmla="*/ 0 w 3434966"/>
                <a:gd name="connsiteY8" fmla="*/ 2603389 h 2698903"/>
                <a:gd name="connsiteX9" fmla="*/ 0 w 3434966"/>
                <a:gd name="connsiteY9" fmla="*/ 95514 h 2698903"/>
                <a:gd name="connsiteX10" fmla="*/ 95514 w 3434966"/>
                <a:gd name="connsiteY10" fmla="*/ 0 h 26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4966" h="2698903">
                  <a:moveTo>
                    <a:pt x="95514" y="0"/>
                  </a:moveTo>
                  <a:lnTo>
                    <a:pt x="3339453" y="0"/>
                  </a:lnTo>
                  <a:cubicBezTo>
                    <a:pt x="3379016" y="0"/>
                    <a:pt x="3412961" y="24054"/>
                    <a:pt x="3427461" y="58336"/>
                  </a:cubicBezTo>
                  <a:lnTo>
                    <a:pt x="3434966" y="95509"/>
                  </a:lnTo>
                  <a:lnTo>
                    <a:pt x="3434966" y="2603394"/>
                  </a:lnTo>
                  <a:lnTo>
                    <a:pt x="3427461" y="2640568"/>
                  </a:lnTo>
                  <a:cubicBezTo>
                    <a:pt x="3412961" y="2674849"/>
                    <a:pt x="3379016" y="2698903"/>
                    <a:pt x="3339453" y="2698903"/>
                  </a:cubicBezTo>
                  <a:lnTo>
                    <a:pt x="95514" y="2698903"/>
                  </a:lnTo>
                  <a:cubicBezTo>
                    <a:pt x="42763" y="2698903"/>
                    <a:pt x="0" y="2656140"/>
                    <a:pt x="0" y="2603389"/>
                  </a:cubicBezTo>
                  <a:lnTo>
                    <a:pt x="0" y="95514"/>
                  </a:lnTo>
                  <a:cubicBezTo>
                    <a:pt x="0" y="42763"/>
                    <a:pt x="42763" y="0"/>
                    <a:pt x="95514" y="0"/>
                  </a:cubicBezTo>
                  <a:close/>
                </a:path>
              </a:pathLst>
            </a:custGeom>
          </p:spPr>
        </p:pic>
        <p:grpSp>
          <p:nvGrpSpPr>
            <p:cNvPr id="16" name="Google Shape;484;p33">
              <a:extLst>
                <a:ext uri="{FF2B5EF4-FFF2-40B4-BE49-F238E27FC236}">
                  <a16:creationId xmlns:a16="http://schemas.microsoft.com/office/drawing/2014/main" id="{13E347CD-2EAA-43AE-AA0C-B03F55BE2E87}"/>
                </a:ext>
              </a:extLst>
            </p:cNvPr>
            <p:cNvGrpSpPr/>
            <p:nvPr/>
          </p:nvGrpSpPr>
          <p:grpSpPr>
            <a:xfrm>
              <a:off x="679373" y="3704287"/>
              <a:ext cx="635280" cy="147600"/>
              <a:chOff x="2147366" y="4139382"/>
              <a:chExt cx="635280" cy="147600"/>
            </a:xfrm>
          </p:grpSpPr>
          <p:sp>
            <p:nvSpPr>
              <p:cNvPr id="17" name="Google Shape;485;p33">
                <a:extLst>
                  <a:ext uri="{FF2B5EF4-FFF2-40B4-BE49-F238E27FC236}">
                    <a16:creationId xmlns:a16="http://schemas.microsoft.com/office/drawing/2014/main" id="{03B633E8-8E6A-437D-B175-4DCE1114423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86;p33">
                <a:extLst>
                  <a:ext uri="{FF2B5EF4-FFF2-40B4-BE49-F238E27FC236}">
                    <a16:creationId xmlns:a16="http://schemas.microsoft.com/office/drawing/2014/main" id="{3065B9D2-17A0-4BC3-B433-3A947879D61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487;p33">
                <a:extLst>
                  <a:ext uri="{FF2B5EF4-FFF2-40B4-BE49-F238E27FC236}">
                    <a16:creationId xmlns:a16="http://schemas.microsoft.com/office/drawing/2014/main" id="{77ED6235-FFF2-4A80-9AB6-81239BC1DBD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17857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8029-19E6-4C12-8753-EF3B3E4EC47B}"/>
              </a:ext>
            </a:extLst>
          </p:cNvPr>
          <p:cNvSpPr>
            <a:spLocks noGrp="1"/>
          </p:cNvSpPr>
          <p:nvPr>
            <p:ph type="title"/>
          </p:nvPr>
        </p:nvSpPr>
        <p:spPr>
          <a:xfrm>
            <a:off x="781800" y="1068900"/>
            <a:ext cx="10628400" cy="4720200"/>
          </a:xfrm>
        </p:spPr>
        <p:txBody>
          <a:bodyPr anchor="ctr"/>
          <a:lstStyle/>
          <a:p>
            <a:pPr algn="ctr"/>
            <a:r>
              <a:rPr lang="en-US" sz="5400" spc="-168">
                <a:solidFill>
                  <a:srgbClr val="A4E473"/>
                </a:solidFill>
                <a:latin typeface="Roboto Mono" panose="020B0604020202020204" charset="0"/>
                <a:ea typeface="Roboto Mono" panose="020B0604020202020204" charset="0"/>
                <a:cs typeface="Roboto" panose="020B0604020202020204" charset="0"/>
              </a:rPr>
              <a:t>Bạn có câu hỏi nào không?</a:t>
            </a:r>
            <a:br>
              <a:rPr lang="en-US" sz="5400" spc="-168">
                <a:solidFill>
                  <a:srgbClr val="A4E473"/>
                </a:solidFill>
                <a:latin typeface="Roboto Mono" panose="020B0604020202020204" charset="0"/>
                <a:ea typeface="Roboto Mono" panose="020B0604020202020204" charset="0"/>
                <a:cs typeface="Roboto" panose="020B0604020202020204" charset="0"/>
              </a:rPr>
            </a:br>
            <a:br>
              <a:rPr lang="en-US" sz="5400" spc="-168">
                <a:solidFill>
                  <a:srgbClr val="A4E473"/>
                </a:solidFill>
                <a:latin typeface="Roboto Mono" panose="020B0604020202020204" charset="0"/>
                <a:ea typeface="Roboto Mono" panose="020B0604020202020204" charset="0"/>
                <a:cs typeface="Roboto" panose="020B0604020202020204" charset="0"/>
              </a:rPr>
            </a:br>
            <a:r>
              <a:rPr lang="en-US" sz="4000">
                <a:solidFill>
                  <a:srgbClr val="F4F4F4"/>
                </a:solidFill>
                <a:latin typeface="Roboto Mono" panose="020B0604020202020204" charset="0"/>
                <a:ea typeface="Roboto Mono" panose="020B0604020202020204" charset="0"/>
                <a:cs typeface="Roboto" panose="020B0604020202020204" charset="0"/>
              </a:rPr>
              <a:t>Hy vọng bạn đã học được thêm đều mới mẻ.</a:t>
            </a:r>
            <a:br>
              <a:rPr lang="en-US" sz="4000">
                <a:solidFill>
                  <a:srgbClr val="F4F4F4"/>
                </a:solidFill>
                <a:latin typeface="Roboto Mono" panose="020B0604020202020204" charset="0"/>
                <a:ea typeface="Roboto Mono" panose="020B0604020202020204" charset="0"/>
                <a:cs typeface="Roboto" panose="020B0604020202020204" charset="0"/>
              </a:rPr>
            </a:br>
            <a:br>
              <a:rPr lang="en-US" sz="4000" spc="-168">
                <a:solidFill>
                  <a:srgbClr val="A4E473"/>
                </a:solidFill>
                <a:latin typeface="Roboto Mono" panose="020B0604020202020204" charset="0"/>
                <a:ea typeface="Roboto Mono" panose="020B0604020202020204" charset="0"/>
                <a:cs typeface="Roboto" panose="020B0604020202020204" charset="0"/>
              </a:rPr>
            </a:br>
            <a:endParaRPr lang="en-US" sz="440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428619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C366FE95-D760-423C-92F1-6BE7281ECEBE}"/>
              </a:ext>
            </a:extLst>
          </p:cNvPr>
          <p:cNvSpPr>
            <a:spLocks noGrp="1"/>
          </p:cNvSpPr>
          <p:nvPr>
            <p:ph type="subTitle" idx="1"/>
          </p:nvPr>
        </p:nvSpPr>
        <p:spPr/>
        <p:txBody>
          <a:bodyPr/>
          <a:lstStyle/>
          <a:p>
            <a:r>
              <a:rPr lang="en-US">
                <a:solidFill>
                  <a:schemeClr val="accent3"/>
                </a:solidFill>
              </a:rPr>
              <a:t>1. PHÂN ĐOẠN DỰA TRÊN C</a:t>
            </a:r>
            <a:r>
              <a:rPr lang="vi-VN">
                <a:solidFill>
                  <a:schemeClr val="accent3"/>
                </a:solidFill>
              </a:rPr>
              <a:t>Ư</a:t>
            </a:r>
            <a:r>
              <a:rPr lang="en-US">
                <a:solidFill>
                  <a:schemeClr val="accent3"/>
                </a:solidFill>
              </a:rPr>
              <a:t>ỜNG ĐỘ</a:t>
            </a:r>
          </a:p>
        </p:txBody>
      </p:sp>
      <p:sp>
        <p:nvSpPr>
          <p:cNvPr id="10" name="Subtitle 9">
            <a:extLst>
              <a:ext uri="{FF2B5EF4-FFF2-40B4-BE49-F238E27FC236}">
                <a16:creationId xmlns:a16="http://schemas.microsoft.com/office/drawing/2014/main" id="{86CA0381-6BBB-4A0F-8434-642B0A76DE5A}"/>
              </a:ext>
            </a:extLst>
          </p:cNvPr>
          <p:cNvSpPr>
            <a:spLocks noGrp="1"/>
          </p:cNvSpPr>
          <p:nvPr>
            <p:ph type="subTitle" idx="2"/>
          </p:nvPr>
        </p:nvSpPr>
        <p:spPr/>
        <p:txBody>
          <a:bodyPr/>
          <a:lstStyle/>
          <a:p>
            <a:r>
              <a:rPr lang="en-US">
                <a:solidFill>
                  <a:schemeClr val="accent2"/>
                </a:solidFill>
              </a:rPr>
              <a:t>2. MỘT SỐ PH</a:t>
            </a:r>
            <a:r>
              <a:rPr lang="vi-VN">
                <a:solidFill>
                  <a:schemeClr val="accent2"/>
                </a:solidFill>
              </a:rPr>
              <a:t>Ư</a:t>
            </a:r>
            <a:r>
              <a:rPr lang="en-US">
                <a:solidFill>
                  <a:schemeClr val="accent2"/>
                </a:solidFill>
              </a:rPr>
              <a:t>ƠNG PHÁP PHÂN ĐOẠN</a:t>
            </a:r>
          </a:p>
        </p:txBody>
      </p:sp>
      <p:sp>
        <p:nvSpPr>
          <p:cNvPr id="11" name="Subtitle 10">
            <a:extLst>
              <a:ext uri="{FF2B5EF4-FFF2-40B4-BE49-F238E27FC236}">
                <a16:creationId xmlns:a16="http://schemas.microsoft.com/office/drawing/2014/main" id="{E2AE2737-F2D6-4E42-9596-8A55C3258C7E}"/>
              </a:ext>
            </a:extLst>
          </p:cNvPr>
          <p:cNvSpPr>
            <a:spLocks noGrp="1"/>
          </p:cNvSpPr>
          <p:nvPr>
            <p:ph type="subTitle" idx="3"/>
          </p:nvPr>
        </p:nvSpPr>
        <p:spPr>
          <a:xfrm>
            <a:off x="1217550" y="5150368"/>
            <a:ext cx="9755100" cy="606900"/>
          </a:xfrm>
        </p:spPr>
        <p:txBody>
          <a:bodyPr/>
          <a:lstStyle/>
          <a:p>
            <a:r>
              <a:rPr lang="en-US">
                <a:solidFill>
                  <a:schemeClr val="accent1"/>
                </a:solidFill>
              </a:rPr>
              <a:t>3. TÁC ĐỘNG CỦA CHIẾU SÁNG VÀ NHIỄU ĐỐI VỚI PHÂN NG</a:t>
            </a:r>
            <a:r>
              <a:rPr lang="vi-VN">
                <a:solidFill>
                  <a:schemeClr val="accent1"/>
                </a:solidFill>
              </a:rPr>
              <a:t>Ư</a:t>
            </a:r>
            <a:r>
              <a:rPr lang="en-US">
                <a:solidFill>
                  <a:schemeClr val="accent1"/>
                </a:solidFill>
              </a:rPr>
              <a:t>ỠNG</a:t>
            </a:r>
          </a:p>
        </p:txBody>
      </p:sp>
      <p:sp>
        <p:nvSpPr>
          <p:cNvPr id="3" name="Title 2">
            <a:extLst>
              <a:ext uri="{FF2B5EF4-FFF2-40B4-BE49-F238E27FC236}">
                <a16:creationId xmlns:a16="http://schemas.microsoft.com/office/drawing/2014/main" id="{5C4EDDF8-09F8-4BD8-9B31-64179198D7BC}"/>
              </a:ext>
            </a:extLst>
          </p:cNvPr>
          <p:cNvSpPr>
            <a:spLocks noGrp="1"/>
          </p:cNvSpPr>
          <p:nvPr>
            <p:ph type="title"/>
          </p:nvPr>
        </p:nvSpPr>
        <p:spPr/>
        <p:txBody>
          <a:bodyPr/>
          <a:lstStyle/>
          <a:p>
            <a:r>
              <a:rPr lang="en-US">
                <a:solidFill>
                  <a:schemeClr val="accent2"/>
                </a:solidFill>
              </a:rPr>
              <a:t>NỘI DUNG.</a:t>
            </a:r>
            <a:endParaRPr lang="en-US"/>
          </a:p>
        </p:txBody>
      </p:sp>
      <p:sp>
        <p:nvSpPr>
          <p:cNvPr id="12" name="Text Placeholder 11">
            <a:extLst>
              <a:ext uri="{FF2B5EF4-FFF2-40B4-BE49-F238E27FC236}">
                <a16:creationId xmlns:a16="http://schemas.microsoft.com/office/drawing/2014/main" id="{C608808F-A955-4E5A-84EC-2FD4D69E0E3D}"/>
              </a:ext>
            </a:extLst>
          </p:cNvPr>
          <p:cNvSpPr>
            <a:spLocks noGrp="1"/>
          </p:cNvSpPr>
          <p:nvPr>
            <p:ph type="body" idx="4"/>
          </p:nvPr>
        </p:nvSpPr>
        <p:spPr/>
        <p:txBody>
          <a:bodyPr/>
          <a:lstStyle/>
          <a:p>
            <a:r>
              <a:rPr lang="en-US"/>
              <a:t>GIỚI THIỆU</a:t>
            </a:r>
          </a:p>
          <a:p>
            <a:r>
              <a:rPr lang="en-US"/>
              <a:t>ỨNG DỤNG</a:t>
            </a:r>
          </a:p>
        </p:txBody>
      </p:sp>
      <p:sp>
        <p:nvSpPr>
          <p:cNvPr id="13" name="Text Placeholder 12">
            <a:extLst>
              <a:ext uri="{FF2B5EF4-FFF2-40B4-BE49-F238E27FC236}">
                <a16:creationId xmlns:a16="http://schemas.microsoft.com/office/drawing/2014/main" id="{4C14E98B-995F-48FA-8B54-374CDEEC5A5F}"/>
              </a:ext>
            </a:extLst>
          </p:cNvPr>
          <p:cNvSpPr>
            <a:spLocks noGrp="1"/>
          </p:cNvSpPr>
          <p:nvPr>
            <p:ph type="body" idx="5"/>
          </p:nvPr>
        </p:nvSpPr>
        <p:spPr>
          <a:xfrm>
            <a:off x="1217550" y="3526878"/>
            <a:ext cx="9755100" cy="1383098"/>
          </a:xfrm>
        </p:spPr>
        <p:txBody>
          <a:bodyPr/>
          <a:lstStyle/>
          <a:p>
            <a:r>
              <a:rPr lang="en-US"/>
              <a:t>PHÂN NG</a:t>
            </a:r>
            <a:r>
              <a:rPr lang="vi-VN"/>
              <a:t>Ư</a:t>
            </a:r>
            <a:r>
              <a:rPr lang="en-US"/>
              <a:t>ỠNG ẢNH</a:t>
            </a:r>
          </a:p>
          <a:p>
            <a:r>
              <a:rPr lang="en-US"/>
              <a:t>NG</a:t>
            </a:r>
            <a:r>
              <a:rPr lang="vi-VN"/>
              <a:t>Ư</a:t>
            </a:r>
            <a:r>
              <a:rPr lang="en-US"/>
              <a:t>ỠNG Đ</a:t>
            </a:r>
            <a:r>
              <a:rPr lang="vi-VN"/>
              <a:t>Ơ</a:t>
            </a:r>
            <a:r>
              <a:rPr lang="en-US"/>
              <a:t>N</a:t>
            </a:r>
          </a:p>
          <a:p>
            <a:r>
              <a:rPr lang="en-US"/>
              <a:t>NG</a:t>
            </a:r>
            <a:r>
              <a:rPr lang="vi-VN"/>
              <a:t>Ư</a:t>
            </a:r>
            <a:r>
              <a:rPr lang="en-US"/>
              <a:t>ỠNG KÉP</a:t>
            </a:r>
          </a:p>
          <a:p>
            <a:r>
              <a:rPr lang="en-US"/>
              <a:t>NG</a:t>
            </a:r>
            <a:r>
              <a:rPr lang="vi-VN"/>
              <a:t>Ư</a:t>
            </a:r>
            <a:r>
              <a:rPr lang="en-US"/>
              <a:t>ỠNG CỤC BỘ</a:t>
            </a:r>
          </a:p>
          <a:p>
            <a:r>
              <a:rPr lang="en-US"/>
              <a:t>NG</a:t>
            </a:r>
            <a:r>
              <a:rPr lang="vi-VN"/>
              <a:t>Ư</a:t>
            </a:r>
            <a:r>
              <a:rPr lang="en-US"/>
              <a:t>ỠNG TOÀN CỤC</a:t>
            </a:r>
          </a:p>
          <a:p>
            <a:r>
              <a:rPr lang="en-US"/>
              <a:t>SO SÁNH</a:t>
            </a:r>
          </a:p>
        </p:txBody>
      </p:sp>
      <p:sp>
        <p:nvSpPr>
          <p:cNvPr id="14" name="Text Placeholder 13">
            <a:extLst>
              <a:ext uri="{FF2B5EF4-FFF2-40B4-BE49-F238E27FC236}">
                <a16:creationId xmlns:a16="http://schemas.microsoft.com/office/drawing/2014/main" id="{C301BCBC-D6E3-4EB8-98D7-9F26FFF91BB0}"/>
              </a:ext>
            </a:extLst>
          </p:cNvPr>
          <p:cNvSpPr>
            <a:spLocks noGrp="1"/>
          </p:cNvSpPr>
          <p:nvPr>
            <p:ph type="body" idx="6"/>
          </p:nvPr>
        </p:nvSpPr>
        <p:spPr>
          <a:xfrm>
            <a:off x="1217550" y="5453818"/>
            <a:ext cx="9756900" cy="923400"/>
          </a:xfrm>
        </p:spPr>
        <p:txBody>
          <a:bodyPr/>
          <a:lstStyle/>
          <a:p>
            <a:endParaRPr lang="en-US"/>
          </a:p>
        </p:txBody>
      </p:sp>
    </p:spTree>
    <p:extLst>
      <p:ext uri="{BB962C8B-B14F-4D97-AF65-F5344CB8AC3E}">
        <p14:creationId xmlns:p14="http://schemas.microsoft.com/office/powerpoint/2010/main" val="396443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506900" y="2562884"/>
            <a:ext cx="7345500" cy="1575000"/>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None/>
            </a:pPr>
            <a:r>
              <a:rPr lang="en-US" sz="5800"/>
              <a:t>PHÂN ĐOẠN DỰA TRÊN C</a:t>
            </a:r>
            <a:r>
              <a:rPr lang="vi-VN" sz="5800"/>
              <a:t>Ư</a:t>
            </a:r>
            <a:r>
              <a:rPr lang="en-US" sz="5800"/>
              <a:t>ỜNG ĐỘ</a:t>
            </a:r>
            <a:endParaRPr sz="5800"/>
          </a:p>
        </p:txBody>
      </p:sp>
      <p:sp>
        <p:nvSpPr>
          <p:cNvPr id="412" name="Google Shape;412;p25"/>
          <p:cNvSpPr/>
          <p:nvPr/>
        </p:nvSpPr>
        <p:spPr>
          <a:xfrm>
            <a:off x="1663550" y="2651785"/>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Clr>
                <a:schemeClr val="accent3"/>
              </a:buClr>
              <a:buFont typeface="Arial" panose="020B0604020202020204" pitchFamily="34" charset="0"/>
              <a:buChar char="•"/>
            </a:pPr>
            <a:r>
              <a:rPr lang="en-US">
                <a:solidFill>
                  <a:schemeClr val="accent3"/>
                </a:solidFill>
                <a:latin typeface="Roboto" panose="020B0604020202020204" charset="0"/>
                <a:ea typeface="Roboto" panose="020B0604020202020204" charset="0"/>
              </a:rPr>
              <a:t>GIỚI THIỆU</a:t>
            </a:r>
            <a:endParaRPr sz="6000">
              <a:solidFill>
                <a:schemeClr val="accent3"/>
              </a:solidFill>
              <a:latin typeface="Roboto" panose="020B0604020202020204" charset="0"/>
              <a:ea typeface="Roboto" panose="020B0604020202020204" charset="0"/>
            </a:endParaRPr>
          </a:p>
        </p:txBody>
      </p:sp>
      <p:sp>
        <p:nvSpPr>
          <p:cNvPr id="419" name="Google Shape;419;p26"/>
          <p:cNvSpPr txBox="1">
            <a:spLocks noGrp="1"/>
          </p:cNvSpPr>
          <p:nvPr>
            <p:ph type="body" idx="2"/>
          </p:nvPr>
        </p:nvSpPr>
        <p:spPr>
          <a:xfrm>
            <a:off x="1201000" y="2590571"/>
            <a:ext cx="8967128"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400">
                <a:latin typeface="Roboto Mono" panose="020B0604020202020204" charset="0"/>
                <a:ea typeface="Roboto Mono" panose="020B0604020202020204" charset="0"/>
              </a:rPr>
              <a:t>P</a:t>
            </a:r>
            <a:r>
              <a:rPr lang="vi-VN" sz="2400">
                <a:latin typeface="Roboto Mono" panose="020B0604020202020204" charset="0"/>
                <a:ea typeface="Roboto Mono" panose="020B0604020202020204" charset="0"/>
              </a:rPr>
              <a:t>hân đoạn ảnh là tách ảnh thành các vùng riêng biệt, độc lập và làm giảm độ phức tạp của ảnh, từ đó dễ dàng phân loại và phân tích đối tượng trong ảnh.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86E15F5-215F-493D-B5AA-8348A366EB34}"/>
              </a:ext>
            </a:extLst>
          </p:cNvPr>
          <p:cNvSpPr>
            <a:spLocks noGrp="1"/>
          </p:cNvSpPr>
          <p:nvPr>
            <p:ph type="title"/>
          </p:nvPr>
        </p:nvSpPr>
        <p:spPr/>
        <p:txBody>
          <a:bodyPr/>
          <a:lstStyle/>
          <a:p>
            <a:pPr marL="401638" indent="-401638">
              <a:buClr>
                <a:schemeClr val="accent3"/>
              </a:buClr>
              <a:buFont typeface="Arial" panose="020B0604020202020204" pitchFamily="34" charset="0"/>
              <a:buChar char="•"/>
            </a:pPr>
            <a:r>
              <a:rPr lang="en-US">
                <a:solidFill>
                  <a:schemeClr val="accent3"/>
                </a:solidFill>
                <a:latin typeface="Roboto" panose="020B0604020202020204" charset="0"/>
                <a:ea typeface="Roboto" panose="020B0604020202020204" charset="0"/>
              </a:rPr>
              <a:t>ỨNG DỤNG</a:t>
            </a:r>
            <a:endParaRPr lang="en-US"/>
          </a:p>
        </p:txBody>
      </p:sp>
      <p:sp>
        <p:nvSpPr>
          <p:cNvPr id="27" name="Text Placeholder 26">
            <a:extLst>
              <a:ext uri="{FF2B5EF4-FFF2-40B4-BE49-F238E27FC236}">
                <a16:creationId xmlns:a16="http://schemas.microsoft.com/office/drawing/2014/main" id="{35ABA66D-7135-4B18-B36F-9C5159FB50E6}"/>
              </a:ext>
            </a:extLst>
          </p:cNvPr>
          <p:cNvSpPr>
            <a:spLocks noGrp="1"/>
          </p:cNvSpPr>
          <p:nvPr>
            <p:ph type="body" idx="1"/>
          </p:nvPr>
        </p:nvSpPr>
        <p:spPr>
          <a:xfrm>
            <a:off x="1462424" y="2898225"/>
            <a:ext cx="5541879" cy="2537700"/>
          </a:xfrm>
        </p:spPr>
        <p:txBody>
          <a:bodyPr/>
          <a:lstStyle/>
          <a:p>
            <a:pPr marL="114300" indent="0">
              <a:buNone/>
            </a:pPr>
            <a:r>
              <a:rPr lang="en-US" sz="2400">
                <a:latin typeface="Roboto Mono" panose="020B0604020202020204" charset="0"/>
                <a:ea typeface="Roboto Mono" panose="020B0604020202020204" charset="0"/>
              </a:rPr>
              <a:t>Phân đoạn là b</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ớc quan trọng trong các lĩnh vực khác nhau như lĩnh vực y tế, phát hiện và nhận dạng đối t</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ợng, hệ thống giám sát…</a:t>
            </a:r>
          </a:p>
        </p:txBody>
      </p:sp>
      <p:pic>
        <p:nvPicPr>
          <p:cNvPr id="11" name="Picture 10">
            <a:extLst>
              <a:ext uri="{FF2B5EF4-FFF2-40B4-BE49-F238E27FC236}">
                <a16:creationId xmlns:a16="http://schemas.microsoft.com/office/drawing/2014/main" id="{B0BAADD8-6B29-449E-AA2D-EBA8294E676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37321" t="27631" r="21294" b="17424"/>
          <a:stretch/>
        </p:blipFill>
        <p:spPr>
          <a:xfrm>
            <a:off x="7004303" y="2325300"/>
            <a:ext cx="3923051" cy="2929746"/>
          </a:xfrm>
          <a:custGeom>
            <a:avLst/>
            <a:gdLst>
              <a:gd name="connsiteX0" fmla="*/ 102305 w 3923051"/>
              <a:gd name="connsiteY0" fmla="*/ 0 h 2929746"/>
              <a:gd name="connsiteX1" fmla="*/ 3819367 w 3923051"/>
              <a:gd name="connsiteY1" fmla="*/ 0 h 2929746"/>
              <a:gd name="connsiteX2" fmla="*/ 3923051 w 3923051"/>
              <a:gd name="connsiteY2" fmla="*/ 103684 h 2929746"/>
              <a:gd name="connsiteX3" fmla="*/ 3923051 w 3923051"/>
              <a:gd name="connsiteY3" fmla="*/ 2826062 h 2929746"/>
              <a:gd name="connsiteX4" fmla="*/ 3819367 w 3923051"/>
              <a:gd name="connsiteY4" fmla="*/ 2929746 h 2929746"/>
              <a:gd name="connsiteX5" fmla="*/ 102305 w 3923051"/>
              <a:gd name="connsiteY5" fmla="*/ 2929746 h 2929746"/>
              <a:gd name="connsiteX6" fmla="*/ 6769 w 3923051"/>
              <a:gd name="connsiteY6" fmla="*/ 2866421 h 2929746"/>
              <a:gd name="connsiteX7" fmla="*/ 0 w 3923051"/>
              <a:gd name="connsiteY7" fmla="*/ 2832893 h 2929746"/>
              <a:gd name="connsiteX8" fmla="*/ 0 w 3923051"/>
              <a:gd name="connsiteY8" fmla="*/ 96854 h 2929746"/>
              <a:gd name="connsiteX9" fmla="*/ 6769 w 3923051"/>
              <a:gd name="connsiteY9" fmla="*/ 63326 h 2929746"/>
              <a:gd name="connsiteX10" fmla="*/ 102305 w 3923051"/>
              <a:gd name="connsiteY10" fmla="*/ 0 h 29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23051" h="2929746">
                <a:moveTo>
                  <a:pt x="102305" y="0"/>
                </a:moveTo>
                <a:lnTo>
                  <a:pt x="3819367" y="0"/>
                </a:lnTo>
                <a:cubicBezTo>
                  <a:pt x="3876630" y="0"/>
                  <a:pt x="3923051" y="46421"/>
                  <a:pt x="3923051" y="103684"/>
                </a:cubicBezTo>
                <a:lnTo>
                  <a:pt x="3923051" y="2826062"/>
                </a:lnTo>
                <a:cubicBezTo>
                  <a:pt x="3923051" y="2883325"/>
                  <a:pt x="3876630" y="2929746"/>
                  <a:pt x="3819367" y="2929746"/>
                </a:cubicBezTo>
                <a:lnTo>
                  <a:pt x="102305" y="2929746"/>
                </a:lnTo>
                <a:cubicBezTo>
                  <a:pt x="59358" y="2929746"/>
                  <a:pt x="22509" y="2903634"/>
                  <a:pt x="6769" y="2866421"/>
                </a:cubicBezTo>
                <a:lnTo>
                  <a:pt x="0" y="2832893"/>
                </a:lnTo>
                <a:lnTo>
                  <a:pt x="0" y="96854"/>
                </a:lnTo>
                <a:lnTo>
                  <a:pt x="6769" y="63326"/>
                </a:lnTo>
                <a:cubicBezTo>
                  <a:pt x="22509" y="26112"/>
                  <a:pt x="59358" y="0"/>
                  <a:pt x="102305" y="0"/>
                </a:cubicBezTo>
                <a:close/>
              </a:path>
            </a:pathLst>
          </a:custGeom>
        </p:spPr>
      </p:pic>
      <p:grpSp>
        <p:nvGrpSpPr>
          <p:cNvPr id="7" name="Group 6">
            <a:extLst>
              <a:ext uri="{FF2B5EF4-FFF2-40B4-BE49-F238E27FC236}">
                <a16:creationId xmlns:a16="http://schemas.microsoft.com/office/drawing/2014/main" id="{B50860CC-61F9-4F76-BB05-0C6885E5FD6B}"/>
              </a:ext>
            </a:extLst>
          </p:cNvPr>
          <p:cNvGrpSpPr/>
          <p:nvPr/>
        </p:nvGrpSpPr>
        <p:grpSpPr>
          <a:xfrm>
            <a:off x="7101409" y="2420071"/>
            <a:ext cx="635280" cy="147600"/>
            <a:chOff x="5360764" y="1969820"/>
            <a:chExt cx="635280" cy="147600"/>
          </a:xfrm>
        </p:grpSpPr>
        <p:sp>
          <p:nvSpPr>
            <p:cNvPr id="8" name="Google Shape;489;p33">
              <a:extLst>
                <a:ext uri="{FF2B5EF4-FFF2-40B4-BE49-F238E27FC236}">
                  <a16:creationId xmlns:a16="http://schemas.microsoft.com/office/drawing/2014/main" id="{A42EB5B3-B1CB-48BE-B1B8-79DEB2A6BC8D}"/>
                </a:ext>
              </a:extLst>
            </p:cNvPr>
            <p:cNvSpPr/>
            <p:nvPr/>
          </p:nvSpPr>
          <p:spPr>
            <a:xfrm>
              <a:off x="5360764" y="1969820"/>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 name="Google Shape;490;p33">
              <a:extLst>
                <a:ext uri="{FF2B5EF4-FFF2-40B4-BE49-F238E27FC236}">
                  <a16:creationId xmlns:a16="http://schemas.microsoft.com/office/drawing/2014/main" id="{F8CFD7E5-F026-46A1-A2BB-6E55E8EBD0F7}"/>
                </a:ext>
              </a:extLst>
            </p:cNvPr>
            <p:cNvSpPr/>
            <p:nvPr/>
          </p:nvSpPr>
          <p:spPr>
            <a:xfrm>
              <a:off x="5604604" y="1969820"/>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491;p33">
              <a:extLst>
                <a:ext uri="{FF2B5EF4-FFF2-40B4-BE49-F238E27FC236}">
                  <a16:creationId xmlns:a16="http://schemas.microsoft.com/office/drawing/2014/main" id="{6FE3981D-49F2-459D-A7A7-5609D2F5AF68}"/>
                </a:ext>
              </a:extLst>
            </p:cNvPr>
            <p:cNvSpPr/>
            <p:nvPr/>
          </p:nvSpPr>
          <p:spPr>
            <a:xfrm>
              <a:off x="5848444" y="1969820"/>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29190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Placeholder 92">
            <a:extLst>
              <a:ext uri="{FF2B5EF4-FFF2-40B4-BE49-F238E27FC236}">
                <a16:creationId xmlns:a16="http://schemas.microsoft.com/office/drawing/2014/main" id="{FE684F86-B83C-483D-B2F1-5A443C65F4F2}"/>
              </a:ext>
            </a:extLst>
          </p:cNvPr>
          <p:cNvSpPr>
            <a:spLocks noGrp="1"/>
          </p:cNvSpPr>
          <p:nvPr>
            <p:ph type="body" idx="1"/>
          </p:nvPr>
        </p:nvSpPr>
        <p:spPr>
          <a:xfrm>
            <a:off x="5144640" y="1627632"/>
            <a:ext cx="5755008" cy="2752344"/>
          </a:xfrm>
        </p:spPr>
        <p:txBody>
          <a:bodyPr/>
          <a:lstStyle/>
          <a:p>
            <a:r>
              <a:rPr lang="en-US" sz="2400">
                <a:latin typeface="Roboto Mono" panose="020B0604020202020204" charset="0"/>
                <a:ea typeface="Roboto Mono" panose="020B0604020202020204" charset="0"/>
              </a:rPr>
              <a:t>PHÂN 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ẢNH</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Đ</a:t>
            </a:r>
            <a:r>
              <a:rPr lang="vi-VN" sz="2400">
                <a:latin typeface="Roboto Mono" panose="020B0604020202020204" charset="0"/>
                <a:ea typeface="Roboto Mono" panose="020B0604020202020204" charset="0"/>
              </a:rPr>
              <a:t>Ơ</a:t>
            </a:r>
            <a:r>
              <a:rPr lang="en-US" sz="2400">
                <a:latin typeface="Roboto Mono" panose="020B0604020202020204" charset="0"/>
                <a:ea typeface="Roboto Mono" panose="020B0604020202020204" charset="0"/>
              </a:rPr>
              <a:t>N</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KÉP</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CỤC BỘ</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TOÀN CỤC</a:t>
            </a:r>
          </a:p>
          <a:p>
            <a:r>
              <a:rPr lang="en-US" sz="2400">
                <a:latin typeface="Roboto Mono" panose="020B0604020202020204" charset="0"/>
                <a:ea typeface="Roboto Mono" panose="020B0604020202020204" charset="0"/>
              </a:rPr>
              <a:t>SO SÁNH</a:t>
            </a:r>
          </a:p>
        </p:txBody>
      </p:sp>
      <p:sp>
        <p:nvSpPr>
          <p:cNvPr id="94" name="TextBox 93">
            <a:extLst>
              <a:ext uri="{FF2B5EF4-FFF2-40B4-BE49-F238E27FC236}">
                <a16:creationId xmlns:a16="http://schemas.microsoft.com/office/drawing/2014/main" id="{47E2663B-5F45-4A67-82DC-A99161DE4A85}"/>
              </a:ext>
            </a:extLst>
          </p:cNvPr>
          <p:cNvSpPr txBox="1"/>
          <p:nvPr/>
        </p:nvSpPr>
        <p:spPr>
          <a:xfrm>
            <a:off x="246852" y="486602"/>
            <a:ext cx="4389156" cy="3893374"/>
          </a:xfrm>
          <a:prstGeom prst="rect">
            <a:avLst/>
          </a:prstGeom>
          <a:noFill/>
        </p:spPr>
        <p:txBody>
          <a:bodyPr wrap="square" rtlCol="0">
            <a:spAutoFit/>
          </a:bodyPr>
          <a:lstStyle/>
          <a:p>
            <a:r>
              <a:rPr lang="en-US" sz="11500">
                <a:solidFill>
                  <a:schemeClr val="accent1"/>
                </a:solidFill>
                <a:latin typeface="Roboto Mono" panose="020B0604020202020204" charset="0"/>
                <a:ea typeface="Roboto Mono" panose="020B0604020202020204" charset="0"/>
                <a:cs typeface="Arial" panose="020B0604020202020204" pitchFamily="34" charset="0"/>
              </a:rPr>
              <a:t>02</a:t>
            </a:r>
            <a:endParaRPr lang="en-US" sz="4400">
              <a:solidFill>
                <a:schemeClr val="accent1"/>
              </a:solidFill>
              <a:latin typeface="Roboto Mono" panose="020B0604020202020204" charset="0"/>
              <a:ea typeface="Roboto Mono" panose="020B0604020202020204" charset="0"/>
              <a:cs typeface="Arial" panose="020B0604020202020204" pitchFamily="34" charset="0"/>
            </a:endParaRPr>
          </a:p>
          <a:p>
            <a:r>
              <a:rPr lang="en-US" sz="4400">
                <a:solidFill>
                  <a:schemeClr val="tx1"/>
                </a:solidFill>
                <a:latin typeface="Roboto" panose="020B0604020202020204" charset="0"/>
                <a:ea typeface="Roboto" panose="020B0604020202020204" charset="0"/>
                <a:cs typeface="Arial" panose="020B0604020202020204" pitchFamily="34" charset="0"/>
              </a:rPr>
              <a:t>MỘT SỐ PH</a:t>
            </a:r>
            <a:r>
              <a:rPr lang="vi-VN" sz="4400">
                <a:solidFill>
                  <a:schemeClr val="tx1"/>
                </a:solidFill>
                <a:latin typeface="Roboto" panose="020B0604020202020204" charset="0"/>
                <a:ea typeface="Roboto" panose="020B0604020202020204" charset="0"/>
                <a:cs typeface="Arial" panose="020B0604020202020204" pitchFamily="34" charset="0"/>
              </a:rPr>
              <a:t>Ư</a:t>
            </a:r>
            <a:r>
              <a:rPr lang="en-US" sz="4400">
                <a:solidFill>
                  <a:schemeClr val="tx1"/>
                </a:solidFill>
                <a:latin typeface="Roboto" panose="020B0604020202020204" charset="0"/>
                <a:ea typeface="Roboto" panose="020B0604020202020204" charset="0"/>
                <a:cs typeface="Arial" panose="020B0604020202020204" pitchFamily="34" charset="0"/>
              </a:rPr>
              <a:t>ƠNG PHÁP PHÂN ĐOẠN</a:t>
            </a:r>
          </a:p>
        </p:txBody>
      </p:sp>
    </p:spTree>
    <p:extLst>
      <p:ext uri="{BB962C8B-B14F-4D97-AF65-F5344CB8AC3E}">
        <p14:creationId xmlns:p14="http://schemas.microsoft.com/office/powerpoint/2010/main" val="405147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5F267-9C77-47D9-A28E-EA8C4CC2E49D}"/>
              </a:ext>
            </a:extLst>
          </p:cNvPr>
          <p:cNvSpPr>
            <a:spLocks noGrp="1"/>
          </p:cNvSpPr>
          <p:nvPr>
            <p:ph type="title"/>
          </p:nvPr>
        </p:nvSpPr>
        <p:spPr/>
        <p:txBody>
          <a:bodyPr anchor="t"/>
          <a:lstStyle/>
          <a:p>
            <a:pPr>
              <a:lnSpc>
                <a:spcPct val="100000"/>
              </a:lnSpc>
            </a:pP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PHÂN</a:t>
            </a:r>
            <a:b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b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NG</a:t>
            </a:r>
            <a:r>
              <a:rPr lang="vi-VN">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Ư</a:t>
            </a: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ỠNG ẢNH</a:t>
            </a:r>
            <a:br>
              <a:rPr lang="en-US">
                <a:solidFill>
                  <a:schemeClr val="accent2"/>
                </a:solidFill>
                <a:latin typeface="Roboto" panose="020B0604020202020204" charset="0"/>
                <a:ea typeface="Roboto" panose="020B0604020202020204" charset="0"/>
              </a:rPr>
            </a:br>
            <a:r>
              <a:rPr lang="en-US" sz="2800">
                <a:solidFill>
                  <a:schemeClr val="tx1"/>
                </a:solidFill>
                <a:latin typeface="Roboto" panose="020B0604020202020204" charset="0"/>
                <a:ea typeface="Roboto" panose="020B0604020202020204" charset="0"/>
              </a:rPr>
              <a:t>	</a:t>
            </a:r>
            <a:r>
              <a:rPr lang="en-US" sz="2800">
                <a:solidFill>
                  <a:schemeClr val="tx1"/>
                </a:solidFill>
                <a:latin typeface="Roboto Mono" panose="020B0604020202020204" charset="0"/>
                <a:ea typeface="Roboto Mono" panose="020B0604020202020204" charset="0"/>
              </a:rPr>
              <a:t>Là b</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ớc cơ bản của phân 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để chuyển đổi 	một ảnh đa mức xám về một ảnh có ít mức xám 	h</a:t>
            </a:r>
            <a:r>
              <a:rPr lang="vi-VN" sz="2800">
                <a:solidFill>
                  <a:schemeClr val="tx1"/>
                </a:solidFill>
                <a:latin typeface="Roboto Mono" panose="020B0604020202020204" charset="0"/>
                <a:ea typeface="Roboto Mono" panose="020B0604020202020204" charset="0"/>
              </a:rPr>
              <a:t>ơ</a:t>
            </a:r>
            <a:r>
              <a:rPr lang="en-US" sz="2800">
                <a:solidFill>
                  <a:schemeClr val="tx1"/>
                </a:solidFill>
                <a:latin typeface="Roboto Mono" panose="020B0604020202020204" charset="0"/>
                <a:ea typeface="Roboto Mono" panose="020B0604020202020204" charset="0"/>
              </a:rPr>
              <a:t>n cụ thể là hai, việc chuyển đổi dựa trên 	giá trị c</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ờng độ tùy vào việc so sánh sẽ ra 	trắng hoặc đen.</a:t>
            </a:r>
            <a:endParaRPr lang="en-US" sz="2400">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320622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1F3AF22-6551-4F24-872A-B7AF631E54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a:xfrm>
            <a:off x="7943460" y="397509"/>
            <a:ext cx="3413388" cy="6062980"/>
          </a:xfrm>
          <a:custGeom>
            <a:avLst/>
            <a:gdLst>
              <a:gd name="connsiteX0" fmla="*/ 120800 w 3413388"/>
              <a:gd name="connsiteY0" fmla="*/ 0 h 6062980"/>
              <a:gd name="connsiteX1" fmla="*/ 3292588 w 3413388"/>
              <a:gd name="connsiteY1" fmla="*/ 0 h 6062980"/>
              <a:gd name="connsiteX2" fmla="*/ 3413388 w 3413388"/>
              <a:gd name="connsiteY2" fmla="*/ 120800 h 6062980"/>
              <a:gd name="connsiteX3" fmla="*/ 3413388 w 3413388"/>
              <a:gd name="connsiteY3" fmla="*/ 5942180 h 6062980"/>
              <a:gd name="connsiteX4" fmla="*/ 3292588 w 3413388"/>
              <a:gd name="connsiteY4" fmla="*/ 6062980 h 6062980"/>
              <a:gd name="connsiteX5" fmla="*/ 120800 w 3413388"/>
              <a:gd name="connsiteY5" fmla="*/ 6062980 h 6062980"/>
              <a:gd name="connsiteX6" fmla="*/ 0 w 3413388"/>
              <a:gd name="connsiteY6" fmla="*/ 5942180 h 6062980"/>
              <a:gd name="connsiteX7" fmla="*/ 0 w 3413388"/>
              <a:gd name="connsiteY7" fmla="*/ 120800 h 6062980"/>
              <a:gd name="connsiteX8" fmla="*/ 120800 w 3413388"/>
              <a:gd name="connsiteY8" fmla="*/ 0 h 606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388" h="6062980">
                <a:moveTo>
                  <a:pt x="120800" y="0"/>
                </a:moveTo>
                <a:lnTo>
                  <a:pt x="3292588" y="0"/>
                </a:lnTo>
                <a:cubicBezTo>
                  <a:pt x="3359304" y="0"/>
                  <a:pt x="3413388" y="54084"/>
                  <a:pt x="3413388" y="120800"/>
                </a:cubicBezTo>
                <a:lnTo>
                  <a:pt x="3413388" y="5942180"/>
                </a:lnTo>
                <a:cubicBezTo>
                  <a:pt x="3413388" y="6008896"/>
                  <a:pt x="3359304" y="6062980"/>
                  <a:pt x="3292588" y="6062980"/>
                </a:cubicBezTo>
                <a:lnTo>
                  <a:pt x="120800" y="6062980"/>
                </a:lnTo>
                <a:cubicBezTo>
                  <a:pt x="54084" y="6062980"/>
                  <a:pt x="0" y="6008896"/>
                  <a:pt x="0" y="5942180"/>
                </a:cubicBezTo>
                <a:lnTo>
                  <a:pt x="0" y="120800"/>
                </a:lnTo>
                <a:cubicBezTo>
                  <a:pt x="0" y="54084"/>
                  <a:pt x="54084" y="0"/>
                  <a:pt x="120800" y="0"/>
                </a:cubicBezTo>
                <a:close/>
              </a:path>
            </a:pathLst>
          </a:custGeom>
        </p:spPr>
      </p:pic>
      <p:sp>
        <p:nvSpPr>
          <p:cNvPr id="2" name="Title 1">
            <a:extLst>
              <a:ext uri="{FF2B5EF4-FFF2-40B4-BE49-F238E27FC236}">
                <a16:creationId xmlns:a16="http://schemas.microsoft.com/office/drawing/2014/main" id="{375DAD63-AAE1-48DB-83AF-F8DAFC857A67}"/>
              </a:ext>
            </a:extLst>
          </p:cNvPr>
          <p:cNvSpPr>
            <a:spLocks noGrp="1"/>
          </p:cNvSpPr>
          <p:nvPr>
            <p:ph type="title"/>
          </p:nvPr>
        </p:nvSpPr>
        <p:spPr>
          <a:xfrm>
            <a:off x="1123412" y="1169568"/>
            <a:ext cx="5944137" cy="4170527"/>
          </a:xfrm>
        </p:spPr>
        <p:txBody>
          <a:bodyPr/>
          <a:lstStyle/>
          <a:p>
            <a:pPr algn="l">
              <a:lnSpc>
                <a:spcPct val="100000"/>
              </a:lnSpc>
            </a:pPr>
            <a:r>
              <a:rPr lang="en-US" sz="2400" b="0">
                <a:latin typeface="Roboto Mono" panose="020B0604020202020204" charset="0"/>
                <a:ea typeface="Roboto Mono" panose="020B0604020202020204" charset="0"/>
                <a:cs typeface="Roboto" panose="020B0604020202020204" charset="0"/>
              </a:rPr>
              <a:t>Ng</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ỡng đ</a:t>
            </a:r>
            <a:r>
              <a:rPr lang="vi-VN" sz="2400" b="0">
                <a:latin typeface="Roboto Mono" panose="020B0604020202020204" charset="0"/>
                <a:ea typeface="Roboto Mono" panose="020B0604020202020204" charset="0"/>
                <a:cs typeface="Roboto" panose="020B0604020202020204" charset="0"/>
              </a:rPr>
              <a:t>ơ</a:t>
            </a:r>
            <a:r>
              <a:rPr lang="en-US" sz="2400" b="0">
                <a:latin typeface="Roboto Mono" panose="020B0604020202020204" charset="0"/>
                <a:ea typeface="Roboto Mono" panose="020B0604020202020204" charset="0"/>
                <a:cs typeface="Roboto" panose="020B0604020202020204" charset="0"/>
              </a:rPr>
              <a:t>n còn đ</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ợc gọi là </a:t>
            </a:r>
            <a:r>
              <a:rPr lang="en-US" sz="2800" b="0">
                <a:solidFill>
                  <a:schemeClr val="accent1"/>
                </a:solidFill>
                <a:latin typeface="Roboto Mono" panose="020B0604020202020204" charset="0"/>
                <a:ea typeface="Roboto Mono" panose="020B0604020202020204" charset="0"/>
                <a:cs typeface="Roboto" panose="020B0604020202020204" charset="0"/>
              </a:rPr>
              <a:t>ng</a:t>
            </a:r>
            <a:r>
              <a:rPr lang="vi-VN" sz="2800" b="0">
                <a:solidFill>
                  <a:schemeClr val="accent1"/>
                </a:solidFill>
                <a:latin typeface="Roboto Mono" panose="020B0604020202020204" charset="0"/>
                <a:ea typeface="Roboto Mono" panose="020B0604020202020204" charset="0"/>
                <a:cs typeface="Roboto" panose="020B0604020202020204" charset="0"/>
              </a:rPr>
              <a:t>ư</a:t>
            </a:r>
            <a:r>
              <a:rPr lang="en-US" sz="2800" b="0">
                <a:solidFill>
                  <a:schemeClr val="accent1"/>
                </a:solidFill>
                <a:latin typeface="Roboto Mono" panose="020B0604020202020204" charset="0"/>
                <a:ea typeface="Roboto Mono" panose="020B0604020202020204" charset="0"/>
                <a:cs typeface="Roboto" panose="020B0604020202020204" charset="0"/>
              </a:rPr>
              <a:t>ỡng nhị phân</a:t>
            </a:r>
            <a:r>
              <a:rPr lang="en-US" sz="2400" b="0">
                <a:latin typeface="Roboto Mono" panose="020B0604020202020204" charset="0"/>
                <a:ea typeface="Roboto Mono" panose="020B0604020202020204" charset="0"/>
                <a:cs typeface="Roboto" panose="020B0604020202020204" charset="0"/>
              </a:rPr>
              <a:t>. </a:t>
            </a:r>
            <a:r>
              <a:rPr lang="vi-VN" sz="2400" b="0">
                <a:latin typeface="Roboto Mono" panose="020B0604020202020204" charset="0"/>
                <a:ea typeface="Roboto Mono" panose="020B0604020202020204" charset="0"/>
                <a:cs typeface="Roboto" panose="020B0604020202020204" charset="0"/>
              </a:rPr>
              <a:t>Kỹ thuật này đặt một giá trị ngưỡng và so sánh từng pixel với giá trị ngưỡng cụ thể đó.</a:t>
            </a:r>
            <a:br>
              <a:rPr lang="en-US" sz="2400" b="0">
                <a:latin typeface="Roboto Mono" panose="020B0604020202020204" charset="0"/>
                <a:ea typeface="Roboto Mono" panose="020B0604020202020204" charset="0"/>
                <a:cs typeface="Roboto" panose="020B0604020202020204" charset="0"/>
              </a:rPr>
            </a:br>
            <a:br>
              <a:rPr lang="en-US" sz="2400" b="0">
                <a:latin typeface="Roboto Mono" panose="020B0604020202020204" charset="0"/>
                <a:ea typeface="Roboto Mono" panose="020B0604020202020204" charset="0"/>
                <a:cs typeface="Roboto" panose="020B0604020202020204" charset="0"/>
              </a:rPr>
            </a:br>
            <a:r>
              <a:rPr lang="vi-VN" sz="2400" b="0">
                <a:latin typeface="Roboto Mono" panose="020B0604020202020204" charset="0"/>
                <a:ea typeface="Roboto Mono" panose="020B0604020202020204" charset="0"/>
                <a:cs typeface="Roboto" panose="020B0604020202020204" charset="0"/>
              </a:rPr>
              <a:t>Nếu giá trị pixel nhỏ hơn hoặc bằng ngưỡng được chỉ định, thì giá trị pixel được đặt thành 0 hoặc giá trị tối đa.</a:t>
            </a:r>
            <a:endParaRPr lang="en-US" sz="2400" b="0">
              <a:latin typeface="Roboto Mono" panose="020B0604020202020204" charset="0"/>
              <a:ea typeface="Roboto Mono" panose="020B0604020202020204" charset="0"/>
            </a:endParaRPr>
          </a:p>
        </p:txBody>
      </p:sp>
      <p:grpSp>
        <p:nvGrpSpPr>
          <p:cNvPr id="10" name="Google Shape;516;p35">
            <a:extLst>
              <a:ext uri="{FF2B5EF4-FFF2-40B4-BE49-F238E27FC236}">
                <a16:creationId xmlns:a16="http://schemas.microsoft.com/office/drawing/2014/main" id="{20A70A11-9FF5-4ED7-8AD2-FA9CCB2FEED8}"/>
              </a:ext>
            </a:extLst>
          </p:cNvPr>
          <p:cNvGrpSpPr/>
          <p:nvPr/>
        </p:nvGrpSpPr>
        <p:grpSpPr>
          <a:xfrm>
            <a:off x="8095860" y="525524"/>
            <a:ext cx="635280" cy="147600"/>
            <a:chOff x="2147366" y="4139382"/>
            <a:chExt cx="635280" cy="147600"/>
          </a:xfrm>
        </p:grpSpPr>
        <p:sp>
          <p:nvSpPr>
            <p:cNvPr id="11" name="Google Shape;517;p35">
              <a:extLst>
                <a:ext uri="{FF2B5EF4-FFF2-40B4-BE49-F238E27FC236}">
                  <a16:creationId xmlns:a16="http://schemas.microsoft.com/office/drawing/2014/main" id="{04B4EF23-8C9B-4D3B-8465-89C8FC3A9875}"/>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8;p35">
              <a:extLst>
                <a:ext uri="{FF2B5EF4-FFF2-40B4-BE49-F238E27FC236}">
                  <a16:creationId xmlns:a16="http://schemas.microsoft.com/office/drawing/2014/main" id="{E5AA1F11-079A-4971-8E1B-4A45EEF2F947}"/>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519;p35">
              <a:extLst>
                <a:ext uri="{FF2B5EF4-FFF2-40B4-BE49-F238E27FC236}">
                  <a16:creationId xmlns:a16="http://schemas.microsoft.com/office/drawing/2014/main" id="{0C1EE380-71EA-48CB-AF74-0E87DECCCDE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27" name="Picture 26">
            <a:extLst>
              <a:ext uri="{FF2B5EF4-FFF2-40B4-BE49-F238E27FC236}">
                <a16:creationId xmlns:a16="http://schemas.microsoft.com/office/drawing/2014/main" id="{6E20D354-8207-49DE-A437-A0F5F4969FE2}"/>
              </a:ext>
            </a:extLst>
          </p:cNvPr>
          <p:cNvPicPr>
            <a:picLocks noChangeAspect="1"/>
          </p:cNvPicPr>
          <p:nvPr/>
        </p:nvPicPr>
        <p:blipFill>
          <a:blip r:embed="rId4"/>
          <a:srcRect r="27958" b="63"/>
          <a:stretch>
            <a:fillRect/>
          </a:stretch>
        </p:blipFill>
        <p:spPr>
          <a:xfrm>
            <a:off x="742277" y="7678850"/>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pic>
        <p:nvPicPr>
          <p:cNvPr id="28" name="Picture 27">
            <a:extLst>
              <a:ext uri="{FF2B5EF4-FFF2-40B4-BE49-F238E27FC236}">
                <a16:creationId xmlns:a16="http://schemas.microsoft.com/office/drawing/2014/main" id="{2E53FF8A-8F75-43C5-97F0-041E8F503E7B}"/>
              </a:ext>
            </a:extLst>
          </p:cNvPr>
          <p:cNvPicPr>
            <a:picLocks noChangeAspect="1"/>
          </p:cNvPicPr>
          <p:nvPr/>
        </p:nvPicPr>
        <p:blipFill>
          <a:blip r:embed="rId5"/>
          <a:srcRect l="1258" r="27213"/>
          <a:stretch>
            <a:fillRect/>
          </a:stretch>
        </p:blipFill>
        <p:spPr>
          <a:xfrm>
            <a:off x="4869626" y="7427574"/>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sp>
        <p:nvSpPr>
          <p:cNvPr id="14" name="Google Shape;424;p27">
            <a:extLst>
              <a:ext uri="{FF2B5EF4-FFF2-40B4-BE49-F238E27FC236}">
                <a16:creationId xmlns:a16="http://schemas.microsoft.com/office/drawing/2014/main" id="{E88D05F4-BE7D-4D58-B958-E1F14B14284B}"/>
              </a:ext>
            </a:extLst>
          </p:cNvPr>
          <p:cNvSpPr txBox="1">
            <a:spLocks/>
          </p:cNvSpPr>
          <p:nvPr/>
        </p:nvSpPr>
        <p:spPr>
          <a:xfrm>
            <a:off x="499125" y="143774"/>
            <a:ext cx="10110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a:t>NG</a:t>
            </a:r>
            <a:r>
              <a:rPr lang="vi-VN"/>
              <a:t>Ư</a:t>
            </a:r>
            <a:r>
              <a:rPr lang="en-US"/>
              <a:t>ỠNG </a:t>
            </a:r>
            <a:r>
              <a:rPr lang="en-US" sz="6000">
                <a:solidFill>
                  <a:schemeClr val="accent1"/>
                </a:solidFill>
              </a:rPr>
              <a:t>Đ</a:t>
            </a:r>
            <a:r>
              <a:rPr lang="vi-VN" sz="6000">
                <a:solidFill>
                  <a:schemeClr val="accent1"/>
                </a:solidFill>
              </a:rPr>
              <a:t>Ơ</a:t>
            </a:r>
            <a:r>
              <a:rPr lang="en-US" sz="6000">
                <a:solidFill>
                  <a:schemeClr val="accent1"/>
                </a:solidFill>
              </a:rPr>
              <a:t>N</a:t>
            </a:r>
          </a:p>
        </p:txBody>
      </p:sp>
    </p:spTree>
    <p:extLst>
      <p:ext uri="{BB962C8B-B14F-4D97-AF65-F5344CB8AC3E}">
        <p14:creationId xmlns:p14="http://schemas.microsoft.com/office/powerpoint/2010/main" val="893283612"/>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934</TotalTime>
  <Words>1191</Words>
  <Application>Microsoft Office PowerPoint</Application>
  <PresentationFormat>Widescreen</PresentationFormat>
  <Paragraphs>258</Paragraphs>
  <Slides>26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Roboto</vt:lpstr>
      <vt:lpstr>Webdings</vt:lpstr>
      <vt:lpstr>Roboto Mono</vt:lpstr>
      <vt:lpstr>Matura MT Script Capitals</vt:lpstr>
      <vt:lpstr>Abril Fatface</vt:lpstr>
      <vt:lpstr>Aldrich</vt:lpstr>
      <vt:lpstr>Calibri</vt:lpstr>
      <vt:lpstr>Arial</vt:lpstr>
      <vt:lpstr>SlidesMania</vt:lpstr>
      <vt:lpstr>CHỦ ĐỀ 10: PHÂN ĐOẠN DỰA TRÊN CƯỜNG ĐỘ</vt:lpstr>
      <vt:lpstr>THÀNH VIÊN</vt:lpstr>
      <vt:lpstr>NỘI DUNG.</vt:lpstr>
      <vt:lpstr>PHÂN ĐOẠN DỰA TRÊN CƯỜNG ĐỘ</vt:lpstr>
      <vt:lpstr>GIỚI THIỆU</vt:lpstr>
      <vt:lpstr>ỨNG DỤNG</vt:lpstr>
      <vt:lpstr>PowerPoint Presentation</vt:lpstr>
      <vt:lpstr>PHÂN NGƯỠNG ẢNH  Là bước cơ bản của phân ngưỡng để chuyển đổi  một ảnh đa mức xám về một ảnh có ít mức xám  hơn cụ thể là hai, việc chuyển đổi dựa trên  giá trị cường độ tùy vào việc so sánh sẽ ra  trắng hoặc đen.</vt:lpstr>
      <vt:lpstr>Ngưỡng đơn còn được gọi là ngưỡng nhị phân. Kỹ thuật này đặt một giá trị ngưỡng và so sánh từng pixel với giá trị ngưỡng cụ thể đó.  Nếu giá trị pixel nhỏ hơn hoặc bằng ngưỡng được chỉ định, thì giá trị pixel được đặt thành 0 hoặc giá trị tối đa.</vt:lpstr>
      <vt:lpstr>PowerPoint Presentation</vt:lpstr>
      <vt:lpstr>PowerPoint Presentation</vt:lpstr>
      <vt:lpstr>PowerPoint Presentation</vt:lpstr>
      <vt:lpstr>Là phương pháp phân ngưỡng ảnh bằng cách áp dụng hai ngưỡng thay vì một ngưỡng duy nhất như trong phân ngưỡng đơn.  Các điểm ảnh trong ảnh có giá trị lớn hơn hoặc bé hơn ngưỡng trên sẽ được coi là ảnh nền, và các điểm ảnh nằm trong ngưỡng sẽ được coi là đối tượng.</vt:lpstr>
      <vt:lpstr>PowerPoint Presentation</vt:lpstr>
      <vt:lpstr>NGƯỠNG CỤC BỘ</vt:lpstr>
      <vt:lpstr>PowerPoint Presentation</vt:lpstr>
      <vt:lpstr>PowerPoint Presentation</vt:lpstr>
      <vt:lpstr>NGƯỠNG  TOÀN  CỤC</vt:lpstr>
      <vt:lpstr>PowerPoint Presentation</vt:lpstr>
      <vt:lpstr>PowerPoint Presentation</vt:lpstr>
      <vt:lpstr>PowerPoint Presentation</vt:lpstr>
      <vt:lpstr>PowerPoint Presentation</vt:lpstr>
      <vt:lpstr>03TÁC ĐỘNG CỦA CHIẾU SÁNG VÀ NHIỄU ĐỐI VỚI PHÂN NGƯỠNG</vt:lpstr>
      <vt:lpstr>PowerPoint Presentation</vt:lpstr>
      <vt:lpstr>PowerPoint Presentation</vt:lpstr>
      <vt:lpstr>Bạn có câu hỏi nào không?  Hy vọng bạn đã học được thêm đều mới mẻ.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CHỦ ĐỀ 10: PHÂN ĐOẠN DỰA TRÊN CƯỜNG ĐỘ</dc:title>
  <dc:creator>QB Gamer</dc:creator>
  <cp:lastModifiedBy>QB Gamer</cp:lastModifiedBy>
  <cp:revision>76</cp:revision>
  <dcterms:modified xsi:type="dcterms:W3CDTF">2023-05-29T03:57:45Z</dcterms:modified>
</cp:coreProperties>
</file>